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1B81F1-AF01-4D8C-A3BD-63C2A07B430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AE920A1-3A1F-41C4-80A5-5E137E2885D0}">
      <dgm:prSet/>
      <dgm:spPr/>
      <dgm:t>
        <a:bodyPr/>
        <a:lstStyle/>
        <a:p>
          <a:r>
            <a:rPr lang="en-US"/>
            <a:t>Scientific Functions</a:t>
          </a:r>
        </a:p>
      </dgm:t>
    </dgm:pt>
    <dgm:pt modelId="{4CF75684-3B11-4F40-B448-59346A3DB292}" type="parTrans" cxnId="{3AECD60F-B09A-450E-A1DD-18A399480DBA}">
      <dgm:prSet/>
      <dgm:spPr/>
      <dgm:t>
        <a:bodyPr/>
        <a:lstStyle/>
        <a:p>
          <a:endParaRPr lang="en-US"/>
        </a:p>
      </dgm:t>
    </dgm:pt>
    <dgm:pt modelId="{15AFC6A6-7E59-4F32-BB12-E770443E0F48}" type="sibTrans" cxnId="{3AECD60F-B09A-450E-A1DD-18A399480DBA}">
      <dgm:prSet/>
      <dgm:spPr/>
      <dgm:t>
        <a:bodyPr/>
        <a:lstStyle/>
        <a:p>
          <a:endParaRPr lang="en-US"/>
        </a:p>
      </dgm:t>
    </dgm:pt>
    <dgm:pt modelId="{D1399A8E-C237-45EA-95F4-83961D159798}">
      <dgm:prSet/>
      <dgm:spPr/>
      <dgm:t>
        <a:bodyPr/>
        <a:lstStyle/>
        <a:p>
          <a:r>
            <a:rPr lang="en-US"/>
            <a:t>Advanced Functions</a:t>
          </a:r>
        </a:p>
      </dgm:t>
    </dgm:pt>
    <dgm:pt modelId="{14475053-0D83-43D2-A7E6-C33715BB2599}" type="parTrans" cxnId="{B6E967C4-8E7A-4E19-B9F8-B418F69627F9}">
      <dgm:prSet/>
      <dgm:spPr/>
      <dgm:t>
        <a:bodyPr/>
        <a:lstStyle/>
        <a:p>
          <a:endParaRPr lang="en-US"/>
        </a:p>
      </dgm:t>
    </dgm:pt>
    <dgm:pt modelId="{F06B459E-58E7-4210-A287-334B6404E19D}" type="sibTrans" cxnId="{B6E967C4-8E7A-4E19-B9F8-B418F69627F9}">
      <dgm:prSet/>
      <dgm:spPr/>
      <dgm:t>
        <a:bodyPr/>
        <a:lstStyle/>
        <a:p>
          <a:endParaRPr lang="en-US"/>
        </a:p>
      </dgm:t>
    </dgm:pt>
    <dgm:pt modelId="{5CFD46F2-0FAD-4752-BE59-79A2244AC19A}">
      <dgm:prSet/>
      <dgm:spPr/>
      <dgm:t>
        <a:bodyPr/>
        <a:lstStyle/>
        <a:p>
          <a:r>
            <a:rPr lang="en-US"/>
            <a:t>Unit Conversion</a:t>
          </a:r>
        </a:p>
      </dgm:t>
    </dgm:pt>
    <dgm:pt modelId="{F7575532-59DB-4731-ABCB-5C0365729526}" type="parTrans" cxnId="{8D5C5298-DF94-406E-8DE9-7F9C8F193FD1}">
      <dgm:prSet/>
      <dgm:spPr/>
      <dgm:t>
        <a:bodyPr/>
        <a:lstStyle/>
        <a:p>
          <a:endParaRPr lang="en-US"/>
        </a:p>
      </dgm:t>
    </dgm:pt>
    <dgm:pt modelId="{367F65DD-77CE-4E49-9069-D03BB5B28E01}" type="sibTrans" cxnId="{8D5C5298-DF94-406E-8DE9-7F9C8F193FD1}">
      <dgm:prSet/>
      <dgm:spPr/>
      <dgm:t>
        <a:bodyPr/>
        <a:lstStyle/>
        <a:p>
          <a:endParaRPr lang="en-US"/>
        </a:p>
      </dgm:t>
    </dgm:pt>
    <dgm:pt modelId="{2CBD18C3-E7AC-4D91-B27E-2ACF91A9D841}">
      <dgm:prSet/>
      <dgm:spPr/>
      <dgm:t>
        <a:bodyPr/>
        <a:lstStyle/>
        <a:p>
          <a:r>
            <a:rPr lang="en-US"/>
            <a:t>Money Conversion</a:t>
          </a:r>
        </a:p>
      </dgm:t>
    </dgm:pt>
    <dgm:pt modelId="{CE4C357D-932C-4112-A113-3557CE0CDECE}" type="parTrans" cxnId="{4DB18427-F1E5-4492-A157-EFF2681D29C4}">
      <dgm:prSet/>
      <dgm:spPr/>
      <dgm:t>
        <a:bodyPr/>
        <a:lstStyle/>
        <a:p>
          <a:endParaRPr lang="en-US"/>
        </a:p>
      </dgm:t>
    </dgm:pt>
    <dgm:pt modelId="{5715FCB2-C81A-476F-AAB0-D0C2154A21C9}" type="sibTrans" cxnId="{4DB18427-F1E5-4492-A157-EFF2681D29C4}">
      <dgm:prSet/>
      <dgm:spPr/>
      <dgm:t>
        <a:bodyPr/>
        <a:lstStyle/>
        <a:p>
          <a:endParaRPr lang="en-US"/>
        </a:p>
      </dgm:t>
    </dgm:pt>
    <dgm:pt modelId="{B625BD56-230C-467C-874A-7E083B305AB3}">
      <dgm:prSet/>
      <dgm:spPr/>
      <dgm:t>
        <a:bodyPr/>
        <a:lstStyle/>
        <a:p>
          <a:r>
            <a:rPr lang="en-US"/>
            <a:t>Color Picker</a:t>
          </a:r>
        </a:p>
      </dgm:t>
    </dgm:pt>
    <dgm:pt modelId="{38CA14AC-3E8A-42AF-8DCD-C80007073BD6}" type="parTrans" cxnId="{E19A583F-FEF5-4B41-BC77-D26889B09560}">
      <dgm:prSet/>
      <dgm:spPr/>
      <dgm:t>
        <a:bodyPr/>
        <a:lstStyle/>
        <a:p>
          <a:endParaRPr lang="en-US"/>
        </a:p>
      </dgm:t>
    </dgm:pt>
    <dgm:pt modelId="{4E9D9216-6346-4D68-997D-76B5DB949F28}" type="sibTrans" cxnId="{E19A583F-FEF5-4B41-BC77-D26889B09560}">
      <dgm:prSet/>
      <dgm:spPr/>
      <dgm:t>
        <a:bodyPr/>
        <a:lstStyle/>
        <a:p>
          <a:endParaRPr lang="en-US"/>
        </a:p>
      </dgm:t>
    </dgm:pt>
    <dgm:pt modelId="{67D417CC-653B-4351-BF19-6A9B4F18D76A}">
      <dgm:prSet/>
      <dgm:spPr/>
      <dgm:t>
        <a:bodyPr/>
        <a:lstStyle/>
        <a:p>
          <a:r>
            <a:rPr lang="en-US"/>
            <a:t>Delete Functionality</a:t>
          </a:r>
        </a:p>
      </dgm:t>
    </dgm:pt>
    <dgm:pt modelId="{2105BA5C-6045-4B17-81EC-96EA51233AEE}" type="parTrans" cxnId="{E798A373-90F6-495F-9A4B-14F897D2B5F2}">
      <dgm:prSet/>
      <dgm:spPr/>
      <dgm:t>
        <a:bodyPr/>
        <a:lstStyle/>
        <a:p>
          <a:endParaRPr lang="en-US"/>
        </a:p>
      </dgm:t>
    </dgm:pt>
    <dgm:pt modelId="{297C68D1-7AFE-4A5D-AE3E-D2EF929D75B1}" type="sibTrans" cxnId="{E798A373-90F6-495F-9A4B-14F897D2B5F2}">
      <dgm:prSet/>
      <dgm:spPr/>
      <dgm:t>
        <a:bodyPr/>
        <a:lstStyle/>
        <a:p>
          <a:endParaRPr lang="en-US"/>
        </a:p>
      </dgm:t>
    </dgm:pt>
    <dgm:pt modelId="{682E6A63-BD01-4D19-90C6-EAED6CA7F750}" type="pres">
      <dgm:prSet presAssocID="{341B81F1-AF01-4D8C-A3BD-63C2A07B430A}" presName="diagram" presStyleCnt="0">
        <dgm:presLayoutVars>
          <dgm:dir/>
          <dgm:resizeHandles val="exact"/>
        </dgm:presLayoutVars>
      </dgm:prSet>
      <dgm:spPr/>
    </dgm:pt>
    <dgm:pt modelId="{04165B2E-D6C3-4274-952E-83E7BAFC52DE}" type="pres">
      <dgm:prSet presAssocID="{0AE920A1-3A1F-41C4-80A5-5E137E2885D0}" presName="node" presStyleLbl="node1" presStyleIdx="0" presStyleCnt="6">
        <dgm:presLayoutVars>
          <dgm:bulletEnabled val="1"/>
        </dgm:presLayoutVars>
      </dgm:prSet>
      <dgm:spPr/>
    </dgm:pt>
    <dgm:pt modelId="{2246BC07-1EE6-4333-88E6-825001609F22}" type="pres">
      <dgm:prSet presAssocID="{15AFC6A6-7E59-4F32-BB12-E770443E0F48}" presName="sibTrans" presStyleCnt="0"/>
      <dgm:spPr/>
    </dgm:pt>
    <dgm:pt modelId="{9BFA9860-3E3D-416D-B669-DAD237DFC783}" type="pres">
      <dgm:prSet presAssocID="{D1399A8E-C237-45EA-95F4-83961D159798}" presName="node" presStyleLbl="node1" presStyleIdx="1" presStyleCnt="6">
        <dgm:presLayoutVars>
          <dgm:bulletEnabled val="1"/>
        </dgm:presLayoutVars>
      </dgm:prSet>
      <dgm:spPr/>
    </dgm:pt>
    <dgm:pt modelId="{AE8D65FA-F3E9-42FE-9468-6A6CB4545EF5}" type="pres">
      <dgm:prSet presAssocID="{F06B459E-58E7-4210-A287-334B6404E19D}" presName="sibTrans" presStyleCnt="0"/>
      <dgm:spPr/>
    </dgm:pt>
    <dgm:pt modelId="{BF4F2D06-8A3F-4E9E-ADC5-E06A2FE171D3}" type="pres">
      <dgm:prSet presAssocID="{5CFD46F2-0FAD-4752-BE59-79A2244AC19A}" presName="node" presStyleLbl="node1" presStyleIdx="2" presStyleCnt="6">
        <dgm:presLayoutVars>
          <dgm:bulletEnabled val="1"/>
        </dgm:presLayoutVars>
      </dgm:prSet>
      <dgm:spPr/>
    </dgm:pt>
    <dgm:pt modelId="{DA229BD6-7732-4828-9BF9-B37DC9BF4F05}" type="pres">
      <dgm:prSet presAssocID="{367F65DD-77CE-4E49-9069-D03BB5B28E01}" presName="sibTrans" presStyleCnt="0"/>
      <dgm:spPr/>
    </dgm:pt>
    <dgm:pt modelId="{361E48A2-B09E-4A97-A61C-8269617CD207}" type="pres">
      <dgm:prSet presAssocID="{2CBD18C3-E7AC-4D91-B27E-2ACF91A9D841}" presName="node" presStyleLbl="node1" presStyleIdx="3" presStyleCnt="6">
        <dgm:presLayoutVars>
          <dgm:bulletEnabled val="1"/>
        </dgm:presLayoutVars>
      </dgm:prSet>
      <dgm:spPr/>
    </dgm:pt>
    <dgm:pt modelId="{77C0F13F-38AA-432F-94D0-59B7E84FF473}" type="pres">
      <dgm:prSet presAssocID="{5715FCB2-C81A-476F-AAB0-D0C2154A21C9}" presName="sibTrans" presStyleCnt="0"/>
      <dgm:spPr/>
    </dgm:pt>
    <dgm:pt modelId="{DB7003F6-5449-4950-879B-A9AF1B4FA153}" type="pres">
      <dgm:prSet presAssocID="{B625BD56-230C-467C-874A-7E083B305AB3}" presName="node" presStyleLbl="node1" presStyleIdx="4" presStyleCnt="6">
        <dgm:presLayoutVars>
          <dgm:bulletEnabled val="1"/>
        </dgm:presLayoutVars>
      </dgm:prSet>
      <dgm:spPr/>
    </dgm:pt>
    <dgm:pt modelId="{F48382D7-EB71-499C-AC70-885826CCD4EF}" type="pres">
      <dgm:prSet presAssocID="{4E9D9216-6346-4D68-997D-76B5DB949F28}" presName="sibTrans" presStyleCnt="0"/>
      <dgm:spPr/>
    </dgm:pt>
    <dgm:pt modelId="{1B0739C8-C3AA-4368-AB13-7A6B174D9369}" type="pres">
      <dgm:prSet presAssocID="{67D417CC-653B-4351-BF19-6A9B4F18D76A}" presName="node" presStyleLbl="node1" presStyleIdx="5" presStyleCnt="6">
        <dgm:presLayoutVars>
          <dgm:bulletEnabled val="1"/>
        </dgm:presLayoutVars>
      </dgm:prSet>
      <dgm:spPr/>
    </dgm:pt>
  </dgm:ptLst>
  <dgm:cxnLst>
    <dgm:cxn modelId="{7A38590C-26F3-4586-A751-E0B0254E0D93}" type="presOf" srcId="{2CBD18C3-E7AC-4D91-B27E-2ACF91A9D841}" destId="{361E48A2-B09E-4A97-A61C-8269617CD207}" srcOrd="0" destOrd="0" presId="urn:microsoft.com/office/officeart/2005/8/layout/default"/>
    <dgm:cxn modelId="{3AECD60F-B09A-450E-A1DD-18A399480DBA}" srcId="{341B81F1-AF01-4D8C-A3BD-63C2A07B430A}" destId="{0AE920A1-3A1F-41C4-80A5-5E137E2885D0}" srcOrd="0" destOrd="0" parTransId="{4CF75684-3B11-4F40-B448-59346A3DB292}" sibTransId="{15AFC6A6-7E59-4F32-BB12-E770443E0F48}"/>
    <dgm:cxn modelId="{8FC8921B-AE10-4820-9F8D-F975ECAF9DC5}" type="presOf" srcId="{5CFD46F2-0FAD-4752-BE59-79A2244AC19A}" destId="{BF4F2D06-8A3F-4E9E-ADC5-E06A2FE171D3}" srcOrd="0" destOrd="0" presId="urn:microsoft.com/office/officeart/2005/8/layout/default"/>
    <dgm:cxn modelId="{4DB18427-F1E5-4492-A157-EFF2681D29C4}" srcId="{341B81F1-AF01-4D8C-A3BD-63C2A07B430A}" destId="{2CBD18C3-E7AC-4D91-B27E-2ACF91A9D841}" srcOrd="3" destOrd="0" parTransId="{CE4C357D-932C-4112-A113-3557CE0CDECE}" sibTransId="{5715FCB2-C81A-476F-AAB0-D0C2154A21C9}"/>
    <dgm:cxn modelId="{E19A583F-FEF5-4B41-BC77-D26889B09560}" srcId="{341B81F1-AF01-4D8C-A3BD-63C2A07B430A}" destId="{B625BD56-230C-467C-874A-7E083B305AB3}" srcOrd="4" destOrd="0" parTransId="{38CA14AC-3E8A-42AF-8DCD-C80007073BD6}" sibTransId="{4E9D9216-6346-4D68-997D-76B5DB949F28}"/>
    <dgm:cxn modelId="{3BFB1647-B7A2-45E3-A2B1-E1FC824BF59F}" type="presOf" srcId="{D1399A8E-C237-45EA-95F4-83961D159798}" destId="{9BFA9860-3E3D-416D-B669-DAD237DFC783}" srcOrd="0" destOrd="0" presId="urn:microsoft.com/office/officeart/2005/8/layout/default"/>
    <dgm:cxn modelId="{FCFF786B-E37C-4EC3-AF39-78306A1338AB}" type="presOf" srcId="{67D417CC-653B-4351-BF19-6A9B4F18D76A}" destId="{1B0739C8-C3AA-4368-AB13-7A6B174D9369}" srcOrd="0" destOrd="0" presId="urn:microsoft.com/office/officeart/2005/8/layout/default"/>
    <dgm:cxn modelId="{E798A373-90F6-495F-9A4B-14F897D2B5F2}" srcId="{341B81F1-AF01-4D8C-A3BD-63C2A07B430A}" destId="{67D417CC-653B-4351-BF19-6A9B4F18D76A}" srcOrd="5" destOrd="0" parTransId="{2105BA5C-6045-4B17-81EC-96EA51233AEE}" sibTransId="{297C68D1-7AFE-4A5D-AE3E-D2EF929D75B1}"/>
    <dgm:cxn modelId="{0AAE5258-CB5D-4E67-A755-4A0468AA3F02}" type="presOf" srcId="{341B81F1-AF01-4D8C-A3BD-63C2A07B430A}" destId="{682E6A63-BD01-4D19-90C6-EAED6CA7F750}" srcOrd="0" destOrd="0" presId="urn:microsoft.com/office/officeart/2005/8/layout/default"/>
    <dgm:cxn modelId="{8D5C5298-DF94-406E-8DE9-7F9C8F193FD1}" srcId="{341B81F1-AF01-4D8C-A3BD-63C2A07B430A}" destId="{5CFD46F2-0FAD-4752-BE59-79A2244AC19A}" srcOrd="2" destOrd="0" parTransId="{F7575532-59DB-4731-ABCB-5C0365729526}" sibTransId="{367F65DD-77CE-4E49-9069-D03BB5B28E01}"/>
    <dgm:cxn modelId="{626607C4-30EF-4DF6-A737-89224BB6D291}" type="presOf" srcId="{0AE920A1-3A1F-41C4-80A5-5E137E2885D0}" destId="{04165B2E-D6C3-4274-952E-83E7BAFC52DE}" srcOrd="0" destOrd="0" presId="urn:microsoft.com/office/officeart/2005/8/layout/default"/>
    <dgm:cxn modelId="{B6E967C4-8E7A-4E19-B9F8-B418F69627F9}" srcId="{341B81F1-AF01-4D8C-A3BD-63C2A07B430A}" destId="{D1399A8E-C237-45EA-95F4-83961D159798}" srcOrd="1" destOrd="0" parTransId="{14475053-0D83-43D2-A7E6-C33715BB2599}" sibTransId="{F06B459E-58E7-4210-A287-334B6404E19D}"/>
    <dgm:cxn modelId="{B54C7BF6-BA57-4E2C-8F2C-9C4940D61FC2}" type="presOf" srcId="{B625BD56-230C-467C-874A-7E083B305AB3}" destId="{DB7003F6-5449-4950-879B-A9AF1B4FA153}" srcOrd="0" destOrd="0" presId="urn:microsoft.com/office/officeart/2005/8/layout/default"/>
    <dgm:cxn modelId="{5F6CB168-88CC-4021-A9CF-7E8C81AC1AB9}" type="presParOf" srcId="{682E6A63-BD01-4D19-90C6-EAED6CA7F750}" destId="{04165B2E-D6C3-4274-952E-83E7BAFC52DE}" srcOrd="0" destOrd="0" presId="urn:microsoft.com/office/officeart/2005/8/layout/default"/>
    <dgm:cxn modelId="{DBB431E4-0B6D-4F03-8BC5-3A8BDA37B6F6}" type="presParOf" srcId="{682E6A63-BD01-4D19-90C6-EAED6CA7F750}" destId="{2246BC07-1EE6-4333-88E6-825001609F22}" srcOrd="1" destOrd="0" presId="urn:microsoft.com/office/officeart/2005/8/layout/default"/>
    <dgm:cxn modelId="{9DC868BD-7073-4759-B913-E603E19DA75C}" type="presParOf" srcId="{682E6A63-BD01-4D19-90C6-EAED6CA7F750}" destId="{9BFA9860-3E3D-416D-B669-DAD237DFC783}" srcOrd="2" destOrd="0" presId="urn:microsoft.com/office/officeart/2005/8/layout/default"/>
    <dgm:cxn modelId="{AC70D08B-D665-4EFE-9763-01A78AE4DAE4}" type="presParOf" srcId="{682E6A63-BD01-4D19-90C6-EAED6CA7F750}" destId="{AE8D65FA-F3E9-42FE-9468-6A6CB4545EF5}" srcOrd="3" destOrd="0" presId="urn:microsoft.com/office/officeart/2005/8/layout/default"/>
    <dgm:cxn modelId="{955D0EE3-B1FD-4279-AD46-57DC696191AE}" type="presParOf" srcId="{682E6A63-BD01-4D19-90C6-EAED6CA7F750}" destId="{BF4F2D06-8A3F-4E9E-ADC5-E06A2FE171D3}" srcOrd="4" destOrd="0" presId="urn:microsoft.com/office/officeart/2005/8/layout/default"/>
    <dgm:cxn modelId="{AE357A66-0F0D-43C3-9855-876A759DFAB1}" type="presParOf" srcId="{682E6A63-BD01-4D19-90C6-EAED6CA7F750}" destId="{DA229BD6-7732-4828-9BF9-B37DC9BF4F05}" srcOrd="5" destOrd="0" presId="urn:microsoft.com/office/officeart/2005/8/layout/default"/>
    <dgm:cxn modelId="{CE87807A-774F-48B0-9160-5F3759A3C346}" type="presParOf" srcId="{682E6A63-BD01-4D19-90C6-EAED6CA7F750}" destId="{361E48A2-B09E-4A97-A61C-8269617CD207}" srcOrd="6" destOrd="0" presId="urn:microsoft.com/office/officeart/2005/8/layout/default"/>
    <dgm:cxn modelId="{7CB2C90F-0317-49A3-8D71-DDF684020E1B}" type="presParOf" srcId="{682E6A63-BD01-4D19-90C6-EAED6CA7F750}" destId="{77C0F13F-38AA-432F-94D0-59B7E84FF473}" srcOrd="7" destOrd="0" presId="urn:microsoft.com/office/officeart/2005/8/layout/default"/>
    <dgm:cxn modelId="{F54D0FAC-A140-41F9-895F-46718BBDA0D1}" type="presParOf" srcId="{682E6A63-BD01-4D19-90C6-EAED6CA7F750}" destId="{DB7003F6-5449-4950-879B-A9AF1B4FA153}" srcOrd="8" destOrd="0" presId="urn:microsoft.com/office/officeart/2005/8/layout/default"/>
    <dgm:cxn modelId="{A65025F8-A1FD-4B23-8572-741AF5CBE7C8}" type="presParOf" srcId="{682E6A63-BD01-4D19-90C6-EAED6CA7F750}" destId="{F48382D7-EB71-499C-AC70-885826CCD4EF}" srcOrd="9" destOrd="0" presId="urn:microsoft.com/office/officeart/2005/8/layout/default"/>
    <dgm:cxn modelId="{819C0CB9-F167-4073-ACE8-ADB1B61D61DA}" type="presParOf" srcId="{682E6A63-BD01-4D19-90C6-EAED6CA7F750}" destId="{1B0739C8-C3AA-4368-AB13-7A6B174D936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FB38602-EFA5-4E7D-8B84-477EC920BB6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61EECE-533F-4CB8-95B6-FB0059561F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59 tests were completed</a:t>
          </a:r>
        </a:p>
      </dgm:t>
    </dgm:pt>
    <dgm:pt modelId="{9217C1D8-1908-42F6-9200-E46A11D364A7}" type="parTrans" cxnId="{AA9E3B4B-BAF3-49FE-B1B0-2EC87E6DFB39}">
      <dgm:prSet/>
      <dgm:spPr/>
      <dgm:t>
        <a:bodyPr/>
        <a:lstStyle/>
        <a:p>
          <a:endParaRPr lang="en-US"/>
        </a:p>
      </dgm:t>
    </dgm:pt>
    <dgm:pt modelId="{9AC2B713-298F-4516-8A7D-517824199A8D}" type="sibTrans" cxnId="{AA9E3B4B-BAF3-49FE-B1B0-2EC87E6DFB39}">
      <dgm:prSet/>
      <dgm:spPr/>
      <dgm:t>
        <a:bodyPr/>
        <a:lstStyle/>
        <a:p>
          <a:endParaRPr lang="en-US"/>
        </a:p>
      </dgm:t>
    </dgm:pt>
    <dgm:pt modelId="{00A17911-3B3A-4AE8-9134-3BE7A86ECF2A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800" dirty="0"/>
            <a:t>30 scientific and advanced functions tests</a:t>
          </a:r>
        </a:p>
      </dgm:t>
    </dgm:pt>
    <dgm:pt modelId="{A2E8FC85-0674-4A40-B21D-21A83DA51E32}" type="parTrans" cxnId="{0615D93C-BBAB-4B9E-A9C5-AA7FF48227E4}">
      <dgm:prSet/>
      <dgm:spPr/>
      <dgm:t>
        <a:bodyPr/>
        <a:lstStyle/>
        <a:p>
          <a:endParaRPr lang="en-US"/>
        </a:p>
      </dgm:t>
    </dgm:pt>
    <dgm:pt modelId="{2CA7FC50-CB0F-4831-8546-93EED5873DBB}" type="sibTrans" cxnId="{0615D93C-BBAB-4B9E-A9C5-AA7FF48227E4}">
      <dgm:prSet/>
      <dgm:spPr/>
      <dgm:t>
        <a:bodyPr/>
        <a:lstStyle/>
        <a:p>
          <a:endParaRPr lang="en-US"/>
        </a:p>
      </dgm:t>
    </dgm:pt>
    <dgm:pt modelId="{6C60A03E-4C3F-4BD3-9696-5688927F6143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800" dirty="0"/>
            <a:t>15 unit conversion and money conversion tests</a:t>
          </a:r>
        </a:p>
      </dgm:t>
    </dgm:pt>
    <dgm:pt modelId="{9A70F351-A01B-47C0-9401-D7219E7C0151}" type="parTrans" cxnId="{087D0BC1-9E8F-412D-8D9D-DF61D10A30CC}">
      <dgm:prSet/>
      <dgm:spPr/>
      <dgm:t>
        <a:bodyPr/>
        <a:lstStyle/>
        <a:p>
          <a:endParaRPr lang="en-US"/>
        </a:p>
      </dgm:t>
    </dgm:pt>
    <dgm:pt modelId="{DC243A0C-0D64-44E2-A650-AE75E36D1011}" type="sibTrans" cxnId="{087D0BC1-9E8F-412D-8D9D-DF61D10A30CC}">
      <dgm:prSet/>
      <dgm:spPr/>
      <dgm:t>
        <a:bodyPr/>
        <a:lstStyle/>
        <a:p>
          <a:endParaRPr lang="en-US"/>
        </a:p>
      </dgm:t>
    </dgm:pt>
    <dgm:pt modelId="{2995C40C-D9E7-4374-845A-3A34DC0DD461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800" dirty="0"/>
            <a:t>3 color picker and delete functionality tests</a:t>
          </a:r>
        </a:p>
      </dgm:t>
    </dgm:pt>
    <dgm:pt modelId="{2652D6DE-12F6-4B98-8654-3CF7337D9995}" type="parTrans" cxnId="{1CA885D9-4C76-4830-8506-F9F7FB3A8B05}">
      <dgm:prSet/>
      <dgm:spPr/>
      <dgm:t>
        <a:bodyPr/>
        <a:lstStyle/>
        <a:p>
          <a:endParaRPr lang="en-US"/>
        </a:p>
      </dgm:t>
    </dgm:pt>
    <dgm:pt modelId="{C1F5AC4A-17FB-403D-A060-94D1139590BE}" type="sibTrans" cxnId="{1CA885D9-4C76-4830-8506-F9F7FB3A8B05}">
      <dgm:prSet/>
      <dgm:spPr/>
      <dgm:t>
        <a:bodyPr/>
        <a:lstStyle/>
        <a:p>
          <a:endParaRPr lang="en-US"/>
        </a:p>
      </dgm:t>
    </dgm:pt>
    <dgm:pt modelId="{DE8D94D7-BEEA-470E-B045-431C8ED52137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59 tests passed</a:t>
          </a:r>
        </a:p>
      </dgm:t>
    </dgm:pt>
    <dgm:pt modelId="{225087AB-18E7-4481-AC2A-E88ED2685609}" type="parTrans" cxnId="{1B19CE8E-BAA4-4B66-9B69-070A0AF53BDB}">
      <dgm:prSet/>
      <dgm:spPr/>
      <dgm:t>
        <a:bodyPr/>
        <a:lstStyle/>
        <a:p>
          <a:endParaRPr lang="en-US"/>
        </a:p>
      </dgm:t>
    </dgm:pt>
    <dgm:pt modelId="{529B4D31-3BCB-43AC-A5F4-E74A81D9639E}" type="sibTrans" cxnId="{1B19CE8E-BAA4-4B66-9B69-070A0AF53BDB}">
      <dgm:prSet/>
      <dgm:spPr/>
      <dgm:t>
        <a:bodyPr/>
        <a:lstStyle/>
        <a:p>
          <a:endParaRPr lang="en-US"/>
        </a:p>
      </dgm:t>
    </dgm:pt>
    <dgm:pt modelId="{42166261-3C4F-48F8-93F8-D972357D708A}" type="pres">
      <dgm:prSet presAssocID="{3FB38602-EFA5-4E7D-8B84-477EC920BB63}" presName="linear" presStyleCnt="0">
        <dgm:presLayoutVars>
          <dgm:animLvl val="lvl"/>
          <dgm:resizeHandles val="exact"/>
        </dgm:presLayoutVars>
      </dgm:prSet>
      <dgm:spPr/>
    </dgm:pt>
    <dgm:pt modelId="{D43EB232-D03D-4051-AC35-473E83470B97}" type="pres">
      <dgm:prSet presAssocID="{6961EECE-533F-4CB8-95B6-FB0059561FB3}" presName="parentText" presStyleLbl="node1" presStyleIdx="0" presStyleCnt="2" custScaleY="44438" custLinFactNeighborX="0" custLinFactNeighborY="-30987">
        <dgm:presLayoutVars>
          <dgm:chMax val="0"/>
          <dgm:bulletEnabled val="1"/>
        </dgm:presLayoutVars>
      </dgm:prSet>
      <dgm:spPr/>
    </dgm:pt>
    <dgm:pt modelId="{F59306C5-1F4E-4EE5-90F6-456B5A990E2D}" type="pres">
      <dgm:prSet presAssocID="{6961EECE-533F-4CB8-95B6-FB0059561FB3}" presName="childText" presStyleLbl="revTx" presStyleIdx="0" presStyleCnt="1" custScaleY="123217">
        <dgm:presLayoutVars>
          <dgm:bulletEnabled val="1"/>
        </dgm:presLayoutVars>
      </dgm:prSet>
      <dgm:spPr/>
    </dgm:pt>
    <dgm:pt modelId="{AC035E7D-342D-472C-B347-720010449517}" type="pres">
      <dgm:prSet presAssocID="{DE8D94D7-BEEA-470E-B045-431C8ED52137}" presName="parentText" presStyleLbl="node1" presStyleIdx="1" presStyleCnt="2" custScaleY="52151">
        <dgm:presLayoutVars>
          <dgm:chMax val="0"/>
          <dgm:bulletEnabled val="1"/>
        </dgm:presLayoutVars>
      </dgm:prSet>
      <dgm:spPr/>
    </dgm:pt>
  </dgm:ptLst>
  <dgm:cxnLst>
    <dgm:cxn modelId="{0615D93C-BBAB-4B9E-A9C5-AA7FF48227E4}" srcId="{6961EECE-533F-4CB8-95B6-FB0059561FB3}" destId="{00A17911-3B3A-4AE8-9134-3BE7A86ECF2A}" srcOrd="0" destOrd="0" parTransId="{A2E8FC85-0674-4A40-B21D-21A83DA51E32}" sibTransId="{2CA7FC50-CB0F-4831-8546-93EED5873DBB}"/>
    <dgm:cxn modelId="{AA9E3B4B-BAF3-49FE-B1B0-2EC87E6DFB39}" srcId="{3FB38602-EFA5-4E7D-8B84-477EC920BB63}" destId="{6961EECE-533F-4CB8-95B6-FB0059561FB3}" srcOrd="0" destOrd="0" parTransId="{9217C1D8-1908-42F6-9200-E46A11D364A7}" sibTransId="{9AC2B713-298F-4516-8A7D-517824199A8D}"/>
    <dgm:cxn modelId="{A0375389-C703-4682-AE43-6B104C014E08}" type="presOf" srcId="{00A17911-3B3A-4AE8-9134-3BE7A86ECF2A}" destId="{F59306C5-1F4E-4EE5-90F6-456B5A990E2D}" srcOrd="0" destOrd="0" presId="urn:microsoft.com/office/officeart/2005/8/layout/vList2"/>
    <dgm:cxn modelId="{1B19CE8E-BAA4-4B66-9B69-070A0AF53BDB}" srcId="{3FB38602-EFA5-4E7D-8B84-477EC920BB63}" destId="{DE8D94D7-BEEA-470E-B045-431C8ED52137}" srcOrd="1" destOrd="0" parTransId="{225087AB-18E7-4481-AC2A-E88ED2685609}" sibTransId="{529B4D31-3BCB-43AC-A5F4-E74A81D9639E}"/>
    <dgm:cxn modelId="{84ABA395-2267-487E-8050-F8907A444967}" type="presOf" srcId="{6C60A03E-4C3F-4BD3-9696-5688927F6143}" destId="{F59306C5-1F4E-4EE5-90F6-456B5A990E2D}" srcOrd="0" destOrd="1" presId="urn:microsoft.com/office/officeart/2005/8/layout/vList2"/>
    <dgm:cxn modelId="{E87F17AF-2A4B-43D7-8580-1638E2114AEF}" type="presOf" srcId="{6961EECE-533F-4CB8-95B6-FB0059561FB3}" destId="{D43EB232-D03D-4051-AC35-473E83470B97}" srcOrd="0" destOrd="0" presId="urn:microsoft.com/office/officeart/2005/8/layout/vList2"/>
    <dgm:cxn modelId="{087D0BC1-9E8F-412D-8D9D-DF61D10A30CC}" srcId="{6961EECE-533F-4CB8-95B6-FB0059561FB3}" destId="{6C60A03E-4C3F-4BD3-9696-5688927F6143}" srcOrd="1" destOrd="0" parTransId="{9A70F351-A01B-47C0-9401-D7219E7C0151}" sibTransId="{DC243A0C-0D64-44E2-A650-AE75E36D1011}"/>
    <dgm:cxn modelId="{18AD41D7-E1D0-4DEE-8982-01812B0002E2}" type="presOf" srcId="{3FB38602-EFA5-4E7D-8B84-477EC920BB63}" destId="{42166261-3C4F-48F8-93F8-D972357D708A}" srcOrd="0" destOrd="0" presId="urn:microsoft.com/office/officeart/2005/8/layout/vList2"/>
    <dgm:cxn modelId="{1CA885D9-4C76-4830-8506-F9F7FB3A8B05}" srcId="{6961EECE-533F-4CB8-95B6-FB0059561FB3}" destId="{2995C40C-D9E7-4374-845A-3A34DC0DD461}" srcOrd="2" destOrd="0" parTransId="{2652D6DE-12F6-4B98-8654-3CF7337D9995}" sibTransId="{C1F5AC4A-17FB-403D-A060-94D1139590BE}"/>
    <dgm:cxn modelId="{5F4E65DA-AF43-4DFF-8A57-0BED9FDBA813}" type="presOf" srcId="{2995C40C-D9E7-4374-845A-3A34DC0DD461}" destId="{F59306C5-1F4E-4EE5-90F6-456B5A990E2D}" srcOrd="0" destOrd="2" presId="urn:microsoft.com/office/officeart/2005/8/layout/vList2"/>
    <dgm:cxn modelId="{29316CE7-1A36-41AA-874E-291D5CD7B647}" type="presOf" srcId="{DE8D94D7-BEEA-470E-B045-431C8ED52137}" destId="{AC035E7D-342D-472C-B347-720010449517}" srcOrd="0" destOrd="0" presId="urn:microsoft.com/office/officeart/2005/8/layout/vList2"/>
    <dgm:cxn modelId="{82039F06-8B33-4F13-9B78-B05510609016}" type="presParOf" srcId="{42166261-3C4F-48F8-93F8-D972357D708A}" destId="{D43EB232-D03D-4051-AC35-473E83470B97}" srcOrd="0" destOrd="0" presId="urn:microsoft.com/office/officeart/2005/8/layout/vList2"/>
    <dgm:cxn modelId="{457B9317-0D97-4BCA-8545-CCAAAAD87E10}" type="presParOf" srcId="{42166261-3C4F-48F8-93F8-D972357D708A}" destId="{F59306C5-1F4E-4EE5-90F6-456B5A990E2D}" srcOrd="1" destOrd="0" presId="urn:microsoft.com/office/officeart/2005/8/layout/vList2"/>
    <dgm:cxn modelId="{C3E234B4-A48D-4742-ABAA-6A05EF98E800}" type="presParOf" srcId="{42166261-3C4F-48F8-93F8-D972357D708A}" destId="{AC035E7D-342D-472C-B347-72001044951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9229F6-499C-4C33-BBB1-84AFAC9A75E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7B9A052-686B-4471-9CA7-C26489BC6C1A}">
      <dgm:prSet/>
      <dgm:spPr/>
      <dgm:t>
        <a:bodyPr/>
        <a:lstStyle/>
        <a:p>
          <a:r>
            <a:rPr lang="en-US"/>
            <a:t>User can input numbers and decimals</a:t>
          </a:r>
        </a:p>
      </dgm:t>
    </dgm:pt>
    <dgm:pt modelId="{2222610E-02FD-4AA4-A956-9B3CB7B876B6}" type="parTrans" cxnId="{A15F0664-2622-4EC4-BFB5-EB4FB180960C}">
      <dgm:prSet/>
      <dgm:spPr/>
      <dgm:t>
        <a:bodyPr/>
        <a:lstStyle/>
        <a:p>
          <a:endParaRPr lang="en-US"/>
        </a:p>
      </dgm:t>
    </dgm:pt>
    <dgm:pt modelId="{6148F86F-2098-4B42-8D54-9BAF0E815F31}" type="sibTrans" cxnId="{A15F0664-2622-4EC4-BFB5-EB4FB180960C}">
      <dgm:prSet/>
      <dgm:spPr/>
      <dgm:t>
        <a:bodyPr/>
        <a:lstStyle/>
        <a:p>
          <a:endParaRPr lang="en-US"/>
        </a:p>
      </dgm:t>
    </dgm:pt>
    <dgm:pt modelId="{E1E1781B-1805-40DF-A0F1-647A0CCB329D}">
      <dgm:prSet/>
      <dgm:spPr/>
      <dgm:t>
        <a:bodyPr/>
        <a:lstStyle/>
        <a:p>
          <a:r>
            <a:rPr lang="en-US"/>
            <a:t>Allows user to add, subtract, multiple, and divide</a:t>
          </a:r>
        </a:p>
      </dgm:t>
    </dgm:pt>
    <dgm:pt modelId="{38093B70-3D8D-42DE-8C8A-249B6591941A}" type="parTrans" cxnId="{AD9A90CF-B8E7-4E1B-9876-6186651DD6DF}">
      <dgm:prSet/>
      <dgm:spPr/>
      <dgm:t>
        <a:bodyPr/>
        <a:lstStyle/>
        <a:p>
          <a:endParaRPr lang="en-US"/>
        </a:p>
      </dgm:t>
    </dgm:pt>
    <dgm:pt modelId="{954D001E-A25F-45F9-83C4-003771E6A618}" type="sibTrans" cxnId="{AD9A90CF-B8E7-4E1B-9876-6186651DD6DF}">
      <dgm:prSet/>
      <dgm:spPr/>
      <dgm:t>
        <a:bodyPr/>
        <a:lstStyle/>
        <a:p>
          <a:endParaRPr lang="en-US"/>
        </a:p>
      </dgm:t>
    </dgm:pt>
    <dgm:pt modelId="{AB07379E-94F4-4712-80EF-6D04583830BB}">
      <dgm:prSet/>
      <dgm:spPr/>
      <dgm:t>
        <a:bodyPr/>
        <a:lstStyle/>
        <a:p>
          <a:r>
            <a:rPr lang="en-US"/>
            <a:t>User can access side bar to access additional features as needed</a:t>
          </a:r>
        </a:p>
      </dgm:t>
    </dgm:pt>
    <dgm:pt modelId="{06D895DC-AFAC-45C3-AF55-C5BB502A4F82}" type="parTrans" cxnId="{FADF9D2C-F4D6-4789-98BD-22720839B7DF}">
      <dgm:prSet/>
      <dgm:spPr/>
      <dgm:t>
        <a:bodyPr/>
        <a:lstStyle/>
        <a:p>
          <a:endParaRPr lang="en-US"/>
        </a:p>
      </dgm:t>
    </dgm:pt>
    <dgm:pt modelId="{29C5AE6F-9012-4A68-BE94-1902EC778ABC}" type="sibTrans" cxnId="{FADF9D2C-F4D6-4789-98BD-22720839B7DF}">
      <dgm:prSet/>
      <dgm:spPr/>
      <dgm:t>
        <a:bodyPr/>
        <a:lstStyle/>
        <a:p>
          <a:endParaRPr lang="en-US"/>
        </a:p>
      </dgm:t>
    </dgm:pt>
    <dgm:pt modelId="{AD440527-5FA7-4623-A3B7-4E724A0DF668}" type="pres">
      <dgm:prSet presAssocID="{B89229F6-499C-4C33-BBB1-84AFAC9A75E7}" presName="linear" presStyleCnt="0">
        <dgm:presLayoutVars>
          <dgm:animLvl val="lvl"/>
          <dgm:resizeHandles val="exact"/>
        </dgm:presLayoutVars>
      </dgm:prSet>
      <dgm:spPr/>
    </dgm:pt>
    <dgm:pt modelId="{0DB32171-AB58-4850-A0AB-4615CA880B04}" type="pres">
      <dgm:prSet presAssocID="{97B9A052-686B-4471-9CA7-C26489BC6C1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210E58D-4B23-4C70-B4ED-BCF87BFC9FE0}" type="pres">
      <dgm:prSet presAssocID="{6148F86F-2098-4B42-8D54-9BAF0E815F31}" presName="spacer" presStyleCnt="0"/>
      <dgm:spPr/>
    </dgm:pt>
    <dgm:pt modelId="{F7FF6FD9-CD3E-4604-AC0A-3B877F88406F}" type="pres">
      <dgm:prSet presAssocID="{E1E1781B-1805-40DF-A0F1-647A0CCB329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4A7800C-76C8-4779-BD38-E0FFD65E09FB}" type="pres">
      <dgm:prSet presAssocID="{954D001E-A25F-45F9-83C4-003771E6A618}" presName="spacer" presStyleCnt="0"/>
      <dgm:spPr/>
    </dgm:pt>
    <dgm:pt modelId="{AC681567-5698-4374-B203-1E1B286C7189}" type="pres">
      <dgm:prSet presAssocID="{AB07379E-94F4-4712-80EF-6D04583830B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16E1821-ECCD-4511-B7E8-E098FD1D9293}" type="presOf" srcId="{B89229F6-499C-4C33-BBB1-84AFAC9A75E7}" destId="{AD440527-5FA7-4623-A3B7-4E724A0DF668}" srcOrd="0" destOrd="0" presId="urn:microsoft.com/office/officeart/2005/8/layout/vList2"/>
    <dgm:cxn modelId="{FADF9D2C-F4D6-4789-98BD-22720839B7DF}" srcId="{B89229F6-499C-4C33-BBB1-84AFAC9A75E7}" destId="{AB07379E-94F4-4712-80EF-6D04583830BB}" srcOrd="2" destOrd="0" parTransId="{06D895DC-AFAC-45C3-AF55-C5BB502A4F82}" sibTransId="{29C5AE6F-9012-4A68-BE94-1902EC778ABC}"/>
    <dgm:cxn modelId="{8BDF4E39-5389-4C3F-BFBD-4694262AE21C}" type="presOf" srcId="{E1E1781B-1805-40DF-A0F1-647A0CCB329D}" destId="{F7FF6FD9-CD3E-4604-AC0A-3B877F88406F}" srcOrd="0" destOrd="0" presId="urn:microsoft.com/office/officeart/2005/8/layout/vList2"/>
    <dgm:cxn modelId="{81CEB843-B03C-4D59-BDF5-A8316C22F18A}" type="presOf" srcId="{97B9A052-686B-4471-9CA7-C26489BC6C1A}" destId="{0DB32171-AB58-4850-A0AB-4615CA880B04}" srcOrd="0" destOrd="0" presId="urn:microsoft.com/office/officeart/2005/8/layout/vList2"/>
    <dgm:cxn modelId="{A15F0664-2622-4EC4-BFB5-EB4FB180960C}" srcId="{B89229F6-499C-4C33-BBB1-84AFAC9A75E7}" destId="{97B9A052-686B-4471-9CA7-C26489BC6C1A}" srcOrd="0" destOrd="0" parTransId="{2222610E-02FD-4AA4-A956-9B3CB7B876B6}" sibTransId="{6148F86F-2098-4B42-8D54-9BAF0E815F31}"/>
    <dgm:cxn modelId="{AD9A90CF-B8E7-4E1B-9876-6186651DD6DF}" srcId="{B89229F6-499C-4C33-BBB1-84AFAC9A75E7}" destId="{E1E1781B-1805-40DF-A0F1-647A0CCB329D}" srcOrd="1" destOrd="0" parTransId="{38093B70-3D8D-42DE-8C8A-249B6591941A}" sibTransId="{954D001E-A25F-45F9-83C4-003771E6A618}"/>
    <dgm:cxn modelId="{F713A9D7-996F-41D8-A851-4A9CB4791BE3}" type="presOf" srcId="{AB07379E-94F4-4712-80EF-6D04583830BB}" destId="{AC681567-5698-4374-B203-1E1B286C7189}" srcOrd="0" destOrd="0" presId="urn:microsoft.com/office/officeart/2005/8/layout/vList2"/>
    <dgm:cxn modelId="{E03C0953-926A-468C-B16C-3E0EEE19DD80}" type="presParOf" srcId="{AD440527-5FA7-4623-A3B7-4E724A0DF668}" destId="{0DB32171-AB58-4850-A0AB-4615CA880B04}" srcOrd="0" destOrd="0" presId="urn:microsoft.com/office/officeart/2005/8/layout/vList2"/>
    <dgm:cxn modelId="{AD509828-1945-4F41-8EE8-F7C54D06D3F1}" type="presParOf" srcId="{AD440527-5FA7-4623-A3B7-4E724A0DF668}" destId="{D210E58D-4B23-4C70-B4ED-BCF87BFC9FE0}" srcOrd="1" destOrd="0" presId="urn:microsoft.com/office/officeart/2005/8/layout/vList2"/>
    <dgm:cxn modelId="{4F526091-5AE8-4156-BF9C-1C837C8457E0}" type="presParOf" srcId="{AD440527-5FA7-4623-A3B7-4E724A0DF668}" destId="{F7FF6FD9-CD3E-4604-AC0A-3B877F88406F}" srcOrd="2" destOrd="0" presId="urn:microsoft.com/office/officeart/2005/8/layout/vList2"/>
    <dgm:cxn modelId="{3F2601DA-AAEF-4AE7-A5F2-E761331A158B}" type="presParOf" srcId="{AD440527-5FA7-4623-A3B7-4E724A0DF668}" destId="{94A7800C-76C8-4779-BD38-E0FFD65E09FB}" srcOrd="3" destOrd="0" presId="urn:microsoft.com/office/officeart/2005/8/layout/vList2"/>
    <dgm:cxn modelId="{4ECF3E96-D9AD-4E96-AC1F-324676D5A729}" type="presParOf" srcId="{AD440527-5FA7-4623-A3B7-4E724A0DF668}" destId="{AC681567-5698-4374-B203-1E1B286C718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68D3F7-900F-439A-9E97-6AC2773DB21E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B397BE-2085-43A0-B31E-09B1F1BCBC9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Color Picker</a:t>
          </a:r>
        </a:p>
      </dgm:t>
    </dgm:pt>
    <dgm:pt modelId="{1F267674-ED85-4CD4-8F93-4A28C06D1C14}" type="parTrans" cxnId="{703B7B23-5BBF-4586-A1CB-A677E6D43BD1}">
      <dgm:prSet/>
      <dgm:spPr/>
      <dgm:t>
        <a:bodyPr/>
        <a:lstStyle/>
        <a:p>
          <a:endParaRPr lang="en-US"/>
        </a:p>
      </dgm:t>
    </dgm:pt>
    <dgm:pt modelId="{128FD406-B2E9-43E3-B2A5-E6702C1CE725}" type="sibTrans" cxnId="{703B7B23-5BBF-4586-A1CB-A677E6D43BD1}">
      <dgm:prSet/>
      <dgm:spPr/>
      <dgm:t>
        <a:bodyPr/>
        <a:lstStyle/>
        <a:p>
          <a:endParaRPr lang="en-US"/>
        </a:p>
      </dgm:t>
    </dgm:pt>
    <dgm:pt modelId="{90660C59-5CA2-4C7B-961F-D6F25897C17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Allows for users to select a color and alter the color of all buttons found in the application.</a:t>
          </a:r>
        </a:p>
      </dgm:t>
    </dgm:pt>
    <dgm:pt modelId="{F2B5F38C-82AA-4EFE-ABF5-5A0DA611779D}" type="parTrans" cxnId="{87A63114-14F7-4F01-8370-15CB78A94109}">
      <dgm:prSet/>
      <dgm:spPr/>
      <dgm:t>
        <a:bodyPr/>
        <a:lstStyle/>
        <a:p>
          <a:endParaRPr lang="en-US"/>
        </a:p>
      </dgm:t>
    </dgm:pt>
    <dgm:pt modelId="{263ADB16-9D74-4EDB-97BD-5CC9ECFFE1A6}" type="sibTrans" cxnId="{87A63114-14F7-4F01-8370-15CB78A94109}">
      <dgm:prSet/>
      <dgm:spPr/>
      <dgm:t>
        <a:bodyPr/>
        <a:lstStyle/>
        <a:p>
          <a:endParaRPr lang="en-US"/>
        </a:p>
      </dgm:t>
    </dgm:pt>
    <dgm:pt modelId="{272DED90-038D-4125-8305-CCD00BC7452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Delete Functionality</a:t>
          </a:r>
        </a:p>
      </dgm:t>
    </dgm:pt>
    <dgm:pt modelId="{3135525C-8A05-4202-95EB-D115A48801A2}" type="parTrans" cxnId="{9F6A1845-6C3D-49E5-A75E-3D59ED1CB0D1}">
      <dgm:prSet/>
      <dgm:spPr/>
      <dgm:t>
        <a:bodyPr/>
        <a:lstStyle/>
        <a:p>
          <a:endParaRPr lang="en-US"/>
        </a:p>
      </dgm:t>
    </dgm:pt>
    <dgm:pt modelId="{D45BF923-1E66-448E-B505-ECF634E52B95}" type="sibTrans" cxnId="{9F6A1845-6C3D-49E5-A75E-3D59ED1CB0D1}">
      <dgm:prSet/>
      <dgm:spPr/>
      <dgm:t>
        <a:bodyPr/>
        <a:lstStyle/>
        <a:p>
          <a:endParaRPr lang="en-US"/>
        </a:p>
      </dgm:t>
    </dgm:pt>
    <dgm:pt modelId="{C6368F5C-21F7-4CA8-817B-06CE85724EF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Allows for all primary calculator functions to delete inputs.</a:t>
          </a:r>
        </a:p>
      </dgm:t>
    </dgm:pt>
    <dgm:pt modelId="{A7317A1A-93BB-48F7-9D48-633EC345CEB6}" type="parTrans" cxnId="{FFF70755-DB95-40CE-907F-91F6220E218D}">
      <dgm:prSet/>
      <dgm:spPr/>
      <dgm:t>
        <a:bodyPr/>
        <a:lstStyle/>
        <a:p>
          <a:endParaRPr lang="en-US"/>
        </a:p>
      </dgm:t>
    </dgm:pt>
    <dgm:pt modelId="{4D8D4B9F-3FAF-43D5-8691-00E120E0C871}" type="sibTrans" cxnId="{FFF70755-DB95-40CE-907F-91F6220E218D}">
      <dgm:prSet/>
      <dgm:spPr/>
      <dgm:t>
        <a:bodyPr/>
        <a:lstStyle/>
        <a:p>
          <a:endParaRPr lang="en-US"/>
        </a:p>
      </dgm:t>
    </dgm:pt>
    <dgm:pt modelId="{B01DD9F7-DCC8-42B0-863E-C62BE76C4B25}" type="pres">
      <dgm:prSet presAssocID="{E968D3F7-900F-439A-9E97-6AC2773DB21E}" presName="root" presStyleCnt="0">
        <dgm:presLayoutVars>
          <dgm:dir/>
          <dgm:resizeHandles val="exact"/>
        </dgm:presLayoutVars>
      </dgm:prSet>
      <dgm:spPr/>
    </dgm:pt>
    <dgm:pt modelId="{2BB5A1FD-AB94-4D4D-9EC4-B6D568BE8B36}" type="pres">
      <dgm:prSet presAssocID="{CAB397BE-2085-43A0-B31E-09B1F1BCBC92}" presName="compNode" presStyleCnt="0"/>
      <dgm:spPr/>
    </dgm:pt>
    <dgm:pt modelId="{A9E63803-D857-4103-B190-9027FDDBB97B}" type="pres">
      <dgm:prSet presAssocID="{CAB397BE-2085-43A0-B31E-09B1F1BCBC92}" presName="iconRect" presStyleLbl="node1" presStyleIdx="0" presStyleCnt="2" custScaleX="87421" custScaleY="90733" custLinFactNeighborX="-888" custLinFactNeighborY="-7427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C56EC5B0-BCA7-446F-8B96-C10736A55B1B}" type="pres">
      <dgm:prSet presAssocID="{CAB397BE-2085-43A0-B31E-09B1F1BCBC92}" presName="iconSpace" presStyleCnt="0"/>
      <dgm:spPr/>
    </dgm:pt>
    <dgm:pt modelId="{F236ABB6-64DF-47AE-AA34-9618BED1C261}" type="pres">
      <dgm:prSet presAssocID="{CAB397BE-2085-43A0-B31E-09B1F1BCBC92}" presName="parTx" presStyleLbl="revTx" presStyleIdx="0" presStyleCnt="4" custScaleX="87421" custScaleY="90733" custLinFactY="-78977" custLinFactNeighborX="8071" custLinFactNeighborY="-100000">
        <dgm:presLayoutVars>
          <dgm:chMax val="0"/>
          <dgm:chPref val="0"/>
        </dgm:presLayoutVars>
      </dgm:prSet>
      <dgm:spPr/>
    </dgm:pt>
    <dgm:pt modelId="{79A9C312-615F-4448-A08C-DF8A5FCE1A14}" type="pres">
      <dgm:prSet presAssocID="{CAB397BE-2085-43A0-B31E-09B1F1BCBC92}" presName="txSpace" presStyleCnt="0"/>
      <dgm:spPr/>
    </dgm:pt>
    <dgm:pt modelId="{4C97FAC5-50EC-4A54-A6B7-D097500DBD91}" type="pres">
      <dgm:prSet presAssocID="{CAB397BE-2085-43A0-B31E-09B1F1BCBC92}" presName="desTx" presStyleLbl="revTx" presStyleIdx="1" presStyleCnt="4" custFlipVert="0" custScaleY="613564" custLinFactY="-27273252" custLinFactNeighborX="-473" custLinFactNeighborY="-27300000">
        <dgm:presLayoutVars/>
      </dgm:prSet>
      <dgm:spPr/>
    </dgm:pt>
    <dgm:pt modelId="{47501B55-04E8-4677-B155-D0B7E541D81F}" type="pres">
      <dgm:prSet presAssocID="{128FD406-B2E9-43E3-B2A5-E6702C1CE725}" presName="sibTrans" presStyleCnt="0"/>
      <dgm:spPr/>
    </dgm:pt>
    <dgm:pt modelId="{4A989A5E-1B9E-49DF-92A2-BA07C87A3B51}" type="pres">
      <dgm:prSet presAssocID="{272DED90-038D-4125-8305-CCD00BC7452F}" presName="compNode" presStyleCnt="0"/>
      <dgm:spPr/>
    </dgm:pt>
    <dgm:pt modelId="{CB561A9F-620E-4AB4-9CCD-1AF24BB18269}" type="pres">
      <dgm:prSet presAssocID="{272DED90-038D-4125-8305-CCD00BC7452F}" presName="iconRect" presStyleLbl="node1" presStyleIdx="1" presStyleCnt="2" custScaleX="87421" custScaleY="90733" custLinFactNeighborY="-7053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88BAC38-6D57-4DBD-9C07-CC2BDC204EB0}" type="pres">
      <dgm:prSet presAssocID="{272DED90-038D-4125-8305-CCD00BC7452F}" presName="iconSpace" presStyleCnt="0"/>
      <dgm:spPr/>
    </dgm:pt>
    <dgm:pt modelId="{A5159647-72C0-43F2-9CAA-3391B83E150F}" type="pres">
      <dgm:prSet presAssocID="{272DED90-038D-4125-8305-CCD00BC7452F}" presName="parTx" presStyleLbl="revTx" presStyleIdx="2" presStyleCnt="4" custScaleX="87421" custScaleY="90733" custLinFactY="-79452" custLinFactNeighborX="8071" custLinFactNeighborY="-100000">
        <dgm:presLayoutVars>
          <dgm:chMax val="0"/>
          <dgm:chPref val="0"/>
        </dgm:presLayoutVars>
      </dgm:prSet>
      <dgm:spPr/>
    </dgm:pt>
    <dgm:pt modelId="{91581951-569B-49D4-9DEC-3CF03989EA96}" type="pres">
      <dgm:prSet presAssocID="{272DED90-038D-4125-8305-CCD00BC7452F}" presName="txSpace" presStyleCnt="0"/>
      <dgm:spPr/>
    </dgm:pt>
    <dgm:pt modelId="{724302FB-6851-4AEE-BF23-B7728D45130E}" type="pres">
      <dgm:prSet presAssocID="{272DED90-038D-4125-8305-CCD00BC7452F}" presName="desTx" presStyleLbl="revTx" presStyleIdx="3" presStyleCnt="4" custLinFactY="-27458469" custLinFactNeighborX="-544" custLinFactNeighborY="-27500000">
        <dgm:presLayoutVars/>
      </dgm:prSet>
      <dgm:spPr/>
    </dgm:pt>
  </dgm:ptLst>
  <dgm:cxnLst>
    <dgm:cxn modelId="{87A63114-14F7-4F01-8370-15CB78A94109}" srcId="{CAB397BE-2085-43A0-B31E-09B1F1BCBC92}" destId="{90660C59-5CA2-4C7B-961F-D6F25897C176}" srcOrd="0" destOrd="0" parTransId="{F2B5F38C-82AA-4EFE-ABF5-5A0DA611779D}" sibTransId="{263ADB16-9D74-4EDB-97BD-5CC9ECFFE1A6}"/>
    <dgm:cxn modelId="{703B7B23-5BBF-4586-A1CB-A677E6D43BD1}" srcId="{E968D3F7-900F-439A-9E97-6AC2773DB21E}" destId="{CAB397BE-2085-43A0-B31E-09B1F1BCBC92}" srcOrd="0" destOrd="0" parTransId="{1F267674-ED85-4CD4-8F93-4A28C06D1C14}" sibTransId="{128FD406-B2E9-43E3-B2A5-E6702C1CE725}"/>
    <dgm:cxn modelId="{9F6A1845-6C3D-49E5-A75E-3D59ED1CB0D1}" srcId="{E968D3F7-900F-439A-9E97-6AC2773DB21E}" destId="{272DED90-038D-4125-8305-CCD00BC7452F}" srcOrd="1" destOrd="0" parTransId="{3135525C-8A05-4202-95EB-D115A48801A2}" sibTransId="{D45BF923-1E66-448E-B505-ECF634E52B95}"/>
    <dgm:cxn modelId="{7FEA5768-A0A9-4339-8E58-104854812DC4}" type="presOf" srcId="{272DED90-038D-4125-8305-CCD00BC7452F}" destId="{A5159647-72C0-43F2-9CAA-3391B83E150F}" srcOrd="0" destOrd="0" presId="urn:microsoft.com/office/officeart/2018/5/layout/CenteredIconLabelDescriptionList"/>
    <dgm:cxn modelId="{D8029973-07B1-40E1-8AA7-B891D180F43C}" type="presOf" srcId="{E968D3F7-900F-439A-9E97-6AC2773DB21E}" destId="{B01DD9F7-DCC8-42B0-863E-C62BE76C4B25}" srcOrd="0" destOrd="0" presId="urn:microsoft.com/office/officeart/2018/5/layout/CenteredIconLabelDescriptionList"/>
    <dgm:cxn modelId="{FFF70755-DB95-40CE-907F-91F6220E218D}" srcId="{272DED90-038D-4125-8305-CCD00BC7452F}" destId="{C6368F5C-21F7-4CA8-817B-06CE85724EFB}" srcOrd="0" destOrd="0" parTransId="{A7317A1A-93BB-48F7-9D48-633EC345CEB6}" sibTransId="{4D8D4B9F-3FAF-43D5-8691-00E120E0C871}"/>
    <dgm:cxn modelId="{8B26247C-2373-494E-A76D-A2C4295B633B}" type="presOf" srcId="{90660C59-5CA2-4C7B-961F-D6F25897C176}" destId="{4C97FAC5-50EC-4A54-A6B7-D097500DBD91}" srcOrd="0" destOrd="0" presId="urn:microsoft.com/office/officeart/2018/5/layout/CenteredIconLabelDescriptionList"/>
    <dgm:cxn modelId="{70CA41CA-0A5E-4A7B-B3FB-A109A02FC093}" type="presOf" srcId="{CAB397BE-2085-43A0-B31E-09B1F1BCBC92}" destId="{F236ABB6-64DF-47AE-AA34-9618BED1C261}" srcOrd="0" destOrd="0" presId="urn:microsoft.com/office/officeart/2018/5/layout/CenteredIconLabelDescriptionList"/>
    <dgm:cxn modelId="{A73CE6FC-736E-452E-A421-960C4E4A00B4}" type="presOf" srcId="{C6368F5C-21F7-4CA8-817B-06CE85724EFB}" destId="{724302FB-6851-4AEE-BF23-B7728D45130E}" srcOrd="0" destOrd="0" presId="urn:microsoft.com/office/officeart/2018/5/layout/CenteredIconLabelDescriptionList"/>
    <dgm:cxn modelId="{D71C5DB9-55F7-4F84-8090-CA33E6075773}" type="presParOf" srcId="{B01DD9F7-DCC8-42B0-863E-C62BE76C4B25}" destId="{2BB5A1FD-AB94-4D4D-9EC4-B6D568BE8B36}" srcOrd="0" destOrd="0" presId="urn:microsoft.com/office/officeart/2018/5/layout/CenteredIconLabelDescriptionList"/>
    <dgm:cxn modelId="{D0759F62-C987-4B6F-8B14-936A383D5A81}" type="presParOf" srcId="{2BB5A1FD-AB94-4D4D-9EC4-B6D568BE8B36}" destId="{A9E63803-D857-4103-B190-9027FDDBB97B}" srcOrd="0" destOrd="0" presId="urn:microsoft.com/office/officeart/2018/5/layout/CenteredIconLabelDescriptionList"/>
    <dgm:cxn modelId="{1DE98ABC-74F3-46FC-9973-CC175E51F74E}" type="presParOf" srcId="{2BB5A1FD-AB94-4D4D-9EC4-B6D568BE8B36}" destId="{C56EC5B0-BCA7-446F-8B96-C10736A55B1B}" srcOrd="1" destOrd="0" presId="urn:microsoft.com/office/officeart/2018/5/layout/CenteredIconLabelDescriptionList"/>
    <dgm:cxn modelId="{BD50B781-047F-4A09-97A2-17414CDD0BA7}" type="presParOf" srcId="{2BB5A1FD-AB94-4D4D-9EC4-B6D568BE8B36}" destId="{F236ABB6-64DF-47AE-AA34-9618BED1C261}" srcOrd="2" destOrd="0" presId="urn:microsoft.com/office/officeart/2018/5/layout/CenteredIconLabelDescriptionList"/>
    <dgm:cxn modelId="{B67F2E15-A3B3-4B48-B44E-8AAFB85E374C}" type="presParOf" srcId="{2BB5A1FD-AB94-4D4D-9EC4-B6D568BE8B36}" destId="{79A9C312-615F-4448-A08C-DF8A5FCE1A14}" srcOrd="3" destOrd="0" presId="urn:microsoft.com/office/officeart/2018/5/layout/CenteredIconLabelDescriptionList"/>
    <dgm:cxn modelId="{A7C4A358-A5B0-48F1-8D3E-05E6C1D92EE3}" type="presParOf" srcId="{2BB5A1FD-AB94-4D4D-9EC4-B6D568BE8B36}" destId="{4C97FAC5-50EC-4A54-A6B7-D097500DBD91}" srcOrd="4" destOrd="0" presId="urn:microsoft.com/office/officeart/2018/5/layout/CenteredIconLabelDescriptionList"/>
    <dgm:cxn modelId="{D6F843A2-3C25-4F5D-BC80-E7A60FF60186}" type="presParOf" srcId="{B01DD9F7-DCC8-42B0-863E-C62BE76C4B25}" destId="{47501B55-04E8-4677-B155-D0B7E541D81F}" srcOrd="1" destOrd="0" presId="urn:microsoft.com/office/officeart/2018/5/layout/CenteredIconLabelDescriptionList"/>
    <dgm:cxn modelId="{490252E7-A4ED-40A6-B910-3D568F626E7A}" type="presParOf" srcId="{B01DD9F7-DCC8-42B0-863E-C62BE76C4B25}" destId="{4A989A5E-1B9E-49DF-92A2-BA07C87A3B51}" srcOrd="2" destOrd="0" presId="urn:microsoft.com/office/officeart/2018/5/layout/CenteredIconLabelDescriptionList"/>
    <dgm:cxn modelId="{8735ED29-C3FE-43E1-9273-461B6FE32EF4}" type="presParOf" srcId="{4A989A5E-1B9E-49DF-92A2-BA07C87A3B51}" destId="{CB561A9F-620E-4AB4-9CCD-1AF24BB18269}" srcOrd="0" destOrd="0" presId="urn:microsoft.com/office/officeart/2018/5/layout/CenteredIconLabelDescriptionList"/>
    <dgm:cxn modelId="{F8FA3CA6-98C1-4651-A235-FB76FA035A0E}" type="presParOf" srcId="{4A989A5E-1B9E-49DF-92A2-BA07C87A3B51}" destId="{088BAC38-6D57-4DBD-9C07-CC2BDC204EB0}" srcOrd="1" destOrd="0" presId="urn:microsoft.com/office/officeart/2018/5/layout/CenteredIconLabelDescriptionList"/>
    <dgm:cxn modelId="{70357C2E-AA0F-4AB3-A556-23BDEE778FB8}" type="presParOf" srcId="{4A989A5E-1B9E-49DF-92A2-BA07C87A3B51}" destId="{A5159647-72C0-43F2-9CAA-3391B83E150F}" srcOrd="2" destOrd="0" presId="urn:microsoft.com/office/officeart/2018/5/layout/CenteredIconLabelDescriptionList"/>
    <dgm:cxn modelId="{97E75AB3-949F-41DE-A99A-E73037132481}" type="presParOf" srcId="{4A989A5E-1B9E-49DF-92A2-BA07C87A3B51}" destId="{91581951-569B-49D4-9DEC-3CF03989EA96}" srcOrd="3" destOrd="0" presId="urn:microsoft.com/office/officeart/2018/5/layout/CenteredIconLabelDescriptionList"/>
    <dgm:cxn modelId="{BFDABA20-3683-490A-A25B-37F2C85EF267}" type="presParOf" srcId="{4A989A5E-1B9E-49DF-92A2-BA07C87A3B51}" destId="{724302FB-6851-4AEE-BF23-B7728D45130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12D91C-97D3-4964-9220-50FA30A0C82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63F1E68-FCCE-4F9C-BB50-35D71FF66F81}">
      <dgm:prSet/>
      <dgm:spPr/>
      <dgm:t>
        <a:bodyPr/>
        <a:lstStyle/>
        <a:p>
          <a:pPr>
            <a:defRPr b="1"/>
          </a:pPr>
          <a:r>
            <a:rPr lang="en-US"/>
            <a:t>Advanced Calculator</a:t>
          </a:r>
        </a:p>
      </dgm:t>
    </dgm:pt>
    <dgm:pt modelId="{544C8654-FD33-44C6-90D8-F4652B5AC2D5}" type="parTrans" cxnId="{A30818A2-4767-47B7-B831-4BE4D8DDBF51}">
      <dgm:prSet/>
      <dgm:spPr/>
      <dgm:t>
        <a:bodyPr/>
        <a:lstStyle/>
        <a:p>
          <a:endParaRPr lang="en-US"/>
        </a:p>
      </dgm:t>
    </dgm:pt>
    <dgm:pt modelId="{AB7EDFDF-5C54-4F46-AC9B-4C8FB90EE725}" type="sibTrans" cxnId="{A30818A2-4767-47B7-B831-4BE4D8DDBF51}">
      <dgm:prSet/>
      <dgm:spPr/>
      <dgm:t>
        <a:bodyPr/>
        <a:lstStyle/>
        <a:p>
          <a:endParaRPr lang="en-US"/>
        </a:p>
      </dgm:t>
    </dgm:pt>
    <dgm:pt modelId="{1BE6D2EC-652C-4D6B-8F85-329227E31500}">
      <dgm:prSet custT="1"/>
      <dgm:spPr/>
      <dgm:t>
        <a:bodyPr/>
        <a:lstStyle/>
        <a:p>
          <a:r>
            <a:rPr lang="en-US" sz="2400" dirty="0"/>
            <a:t>Allows users to access more advanced features than what is normally present in a calculator. Ex: log, negative numbers, constants, and more.</a:t>
          </a:r>
        </a:p>
      </dgm:t>
    </dgm:pt>
    <dgm:pt modelId="{1BF856E8-AEF9-4B2B-8E95-0873CBEA1E6E}" type="parTrans" cxnId="{FC46A978-D6D5-42E8-A6C7-B79A327A5709}">
      <dgm:prSet/>
      <dgm:spPr/>
      <dgm:t>
        <a:bodyPr/>
        <a:lstStyle/>
        <a:p>
          <a:endParaRPr lang="en-US"/>
        </a:p>
      </dgm:t>
    </dgm:pt>
    <dgm:pt modelId="{DB8A9565-8F34-4E5B-89BA-04F4592C8412}" type="sibTrans" cxnId="{FC46A978-D6D5-42E8-A6C7-B79A327A5709}">
      <dgm:prSet/>
      <dgm:spPr/>
      <dgm:t>
        <a:bodyPr/>
        <a:lstStyle/>
        <a:p>
          <a:endParaRPr lang="en-US"/>
        </a:p>
      </dgm:t>
    </dgm:pt>
    <dgm:pt modelId="{604AE66D-102C-4A27-B65B-627992066916}">
      <dgm:prSet/>
      <dgm:spPr/>
      <dgm:t>
        <a:bodyPr/>
        <a:lstStyle/>
        <a:p>
          <a:pPr>
            <a:defRPr b="1"/>
          </a:pPr>
          <a:r>
            <a:rPr lang="en-US"/>
            <a:t>Scientific Calculator</a:t>
          </a:r>
        </a:p>
      </dgm:t>
    </dgm:pt>
    <dgm:pt modelId="{DEFFCFB2-4A82-4E72-A52F-EFFEE14B0294}" type="parTrans" cxnId="{073000AB-D77F-4AD1-B120-E1B3630B89E1}">
      <dgm:prSet/>
      <dgm:spPr/>
      <dgm:t>
        <a:bodyPr/>
        <a:lstStyle/>
        <a:p>
          <a:endParaRPr lang="en-US"/>
        </a:p>
      </dgm:t>
    </dgm:pt>
    <dgm:pt modelId="{32AE66B0-08F9-428F-8E1B-505EF96121A8}" type="sibTrans" cxnId="{073000AB-D77F-4AD1-B120-E1B3630B89E1}">
      <dgm:prSet/>
      <dgm:spPr/>
      <dgm:t>
        <a:bodyPr/>
        <a:lstStyle/>
        <a:p>
          <a:endParaRPr lang="en-US"/>
        </a:p>
      </dgm:t>
    </dgm:pt>
    <dgm:pt modelId="{888AADC8-11E3-4924-AB25-E0674D2E4EE4}">
      <dgm:prSet custT="1"/>
      <dgm:spPr/>
      <dgm:t>
        <a:bodyPr/>
        <a:lstStyle/>
        <a:p>
          <a:r>
            <a:rPr lang="en-US" sz="2400" dirty="0"/>
            <a:t>Allows users to access scientific functions. Ex: trigonometric functions, factorials, powers, and more</a:t>
          </a:r>
        </a:p>
      </dgm:t>
    </dgm:pt>
    <dgm:pt modelId="{97D2FE72-FF1D-4C98-B337-871077B281EB}" type="parTrans" cxnId="{E32F8287-03DC-43B4-AEB6-6E77601F89FE}">
      <dgm:prSet/>
      <dgm:spPr/>
      <dgm:t>
        <a:bodyPr/>
        <a:lstStyle/>
        <a:p>
          <a:endParaRPr lang="en-US"/>
        </a:p>
      </dgm:t>
    </dgm:pt>
    <dgm:pt modelId="{AC33171B-B702-4E27-A78A-07DDA59A1EB8}" type="sibTrans" cxnId="{E32F8287-03DC-43B4-AEB6-6E77601F89FE}">
      <dgm:prSet/>
      <dgm:spPr/>
      <dgm:t>
        <a:bodyPr/>
        <a:lstStyle/>
        <a:p>
          <a:endParaRPr lang="en-US"/>
        </a:p>
      </dgm:t>
    </dgm:pt>
    <dgm:pt modelId="{CF7BCAC4-CB27-4DCC-B506-6A5029218AB1}" type="pres">
      <dgm:prSet presAssocID="{9612D91C-97D3-4964-9220-50FA30A0C825}" presName="root" presStyleCnt="0">
        <dgm:presLayoutVars>
          <dgm:dir/>
          <dgm:resizeHandles val="exact"/>
        </dgm:presLayoutVars>
      </dgm:prSet>
      <dgm:spPr/>
    </dgm:pt>
    <dgm:pt modelId="{144F43A7-A9D8-4D2E-B424-23AE43B4E9F7}" type="pres">
      <dgm:prSet presAssocID="{F63F1E68-FCCE-4F9C-BB50-35D71FF66F81}" presName="compNode" presStyleCnt="0"/>
      <dgm:spPr/>
    </dgm:pt>
    <dgm:pt modelId="{7A2CCDF2-C027-4703-846F-82A237C5B856}" type="pres">
      <dgm:prSet presAssocID="{F63F1E68-FCCE-4F9C-BB50-35D71FF66F81}" presName="iconRect" presStyleLbl="node1" presStyleIdx="0" presStyleCnt="2" custScaleX="9378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35447210-06E4-4A53-BD5A-A606C9A45BE1}" type="pres">
      <dgm:prSet presAssocID="{F63F1E68-FCCE-4F9C-BB50-35D71FF66F81}" presName="iconSpace" presStyleCnt="0"/>
      <dgm:spPr/>
    </dgm:pt>
    <dgm:pt modelId="{14D2B5BD-619A-401F-BEFB-F9844B6C867A}" type="pres">
      <dgm:prSet presAssocID="{F63F1E68-FCCE-4F9C-BB50-35D71FF66F81}" presName="parTx" presStyleLbl="revTx" presStyleIdx="0" presStyleCnt="4">
        <dgm:presLayoutVars>
          <dgm:chMax val="0"/>
          <dgm:chPref val="0"/>
        </dgm:presLayoutVars>
      </dgm:prSet>
      <dgm:spPr/>
    </dgm:pt>
    <dgm:pt modelId="{1DF1FE5B-D9F5-4276-A6DA-B6202B90D0B1}" type="pres">
      <dgm:prSet presAssocID="{F63F1E68-FCCE-4F9C-BB50-35D71FF66F81}" presName="txSpace" presStyleCnt="0"/>
      <dgm:spPr/>
    </dgm:pt>
    <dgm:pt modelId="{20C7F390-D633-49C1-8E98-5623267F56BD}" type="pres">
      <dgm:prSet presAssocID="{F63F1E68-FCCE-4F9C-BB50-35D71FF66F81}" presName="desTx" presStyleLbl="revTx" presStyleIdx="1" presStyleCnt="4">
        <dgm:presLayoutVars/>
      </dgm:prSet>
      <dgm:spPr/>
    </dgm:pt>
    <dgm:pt modelId="{4787C433-9EDB-4742-BA09-1B58D8AEA256}" type="pres">
      <dgm:prSet presAssocID="{AB7EDFDF-5C54-4F46-AC9B-4C8FB90EE725}" presName="sibTrans" presStyleCnt="0"/>
      <dgm:spPr/>
    </dgm:pt>
    <dgm:pt modelId="{6ACAA23D-2970-4158-85A4-609BC4A9F94E}" type="pres">
      <dgm:prSet presAssocID="{604AE66D-102C-4A27-B65B-627992066916}" presName="compNode" presStyleCnt="0"/>
      <dgm:spPr/>
    </dgm:pt>
    <dgm:pt modelId="{36342021-6D51-4A9D-AFA6-9B8B7CD29B21}" type="pres">
      <dgm:prSet presAssocID="{604AE66D-102C-4A27-B65B-6279920669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12299D68-9B82-49B6-8A0E-4754D4160C4D}" type="pres">
      <dgm:prSet presAssocID="{604AE66D-102C-4A27-B65B-627992066916}" presName="iconSpace" presStyleCnt="0"/>
      <dgm:spPr/>
    </dgm:pt>
    <dgm:pt modelId="{B38D45DA-0705-41DE-93FA-D7AE1EA03A0C}" type="pres">
      <dgm:prSet presAssocID="{604AE66D-102C-4A27-B65B-627992066916}" presName="parTx" presStyleLbl="revTx" presStyleIdx="2" presStyleCnt="4">
        <dgm:presLayoutVars>
          <dgm:chMax val="0"/>
          <dgm:chPref val="0"/>
        </dgm:presLayoutVars>
      </dgm:prSet>
      <dgm:spPr/>
    </dgm:pt>
    <dgm:pt modelId="{C22A2B69-D010-4191-A954-044F3B0135B7}" type="pres">
      <dgm:prSet presAssocID="{604AE66D-102C-4A27-B65B-627992066916}" presName="txSpace" presStyleCnt="0"/>
      <dgm:spPr/>
    </dgm:pt>
    <dgm:pt modelId="{59F4C4DA-6282-4898-8F20-17124528CD6D}" type="pres">
      <dgm:prSet presAssocID="{604AE66D-102C-4A27-B65B-627992066916}" presName="desTx" presStyleLbl="revTx" presStyleIdx="3" presStyleCnt="4">
        <dgm:presLayoutVars/>
      </dgm:prSet>
      <dgm:spPr/>
    </dgm:pt>
  </dgm:ptLst>
  <dgm:cxnLst>
    <dgm:cxn modelId="{5E10461B-C268-4F61-86F6-BD44000ED3FA}" type="presOf" srcId="{604AE66D-102C-4A27-B65B-627992066916}" destId="{B38D45DA-0705-41DE-93FA-D7AE1EA03A0C}" srcOrd="0" destOrd="0" presId="urn:microsoft.com/office/officeart/2018/5/layout/CenteredIconLabelDescriptionList"/>
    <dgm:cxn modelId="{919EA774-85B6-402A-B668-E0A0FBB01D6D}" type="presOf" srcId="{9612D91C-97D3-4964-9220-50FA30A0C825}" destId="{CF7BCAC4-CB27-4DCC-B506-6A5029218AB1}" srcOrd="0" destOrd="0" presId="urn:microsoft.com/office/officeart/2018/5/layout/CenteredIconLabelDescriptionList"/>
    <dgm:cxn modelId="{FC46A978-D6D5-42E8-A6C7-B79A327A5709}" srcId="{F63F1E68-FCCE-4F9C-BB50-35D71FF66F81}" destId="{1BE6D2EC-652C-4D6B-8F85-329227E31500}" srcOrd="0" destOrd="0" parTransId="{1BF856E8-AEF9-4B2B-8E95-0873CBEA1E6E}" sibTransId="{DB8A9565-8F34-4E5B-89BA-04F4592C8412}"/>
    <dgm:cxn modelId="{ED54447D-CB97-4395-BDB9-C883BF79F777}" type="presOf" srcId="{F63F1E68-FCCE-4F9C-BB50-35D71FF66F81}" destId="{14D2B5BD-619A-401F-BEFB-F9844B6C867A}" srcOrd="0" destOrd="0" presId="urn:microsoft.com/office/officeart/2018/5/layout/CenteredIconLabelDescriptionList"/>
    <dgm:cxn modelId="{E32F8287-03DC-43B4-AEB6-6E77601F89FE}" srcId="{604AE66D-102C-4A27-B65B-627992066916}" destId="{888AADC8-11E3-4924-AB25-E0674D2E4EE4}" srcOrd="0" destOrd="0" parTransId="{97D2FE72-FF1D-4C98-B337-871077B281EB}" sibTransId="{AC33171B-B702-4E27-A78A-07DDA59A1EB8}"/>
    <dgm:cxn modelId="{A30818A2-4767-47B7-B831-4BE4D8DDBF51}" srcId="{9612D91C-97D3-4964-9220-50FA30A0C825}" destId="{F63F1E68-FCCE-4F9C-BB50-35D71FF66F81}" srcOrd="0" destOrd="0" parTransId="{544C8654-FD33-44C6-90D8-F4652B5AC2D5}" sibTransId="{AB7EDFDF-5C54-4F46-AC9B-4C8FB90EE725}"/>
    <dgm:cxn modelId="{073000AB-D77F-4AD1-B120-E1B3630B89E1}" srcId="{9612D91C-97D3-4964-9220-50FA30A0C825}" destId="{604AE66D-102C-4A27-B65B-627992066916}" srcOrd="1" destOrd="0" parTransId="{DEFFCFB2-4A82-4E72-A52F-EFFEE14B0294}" sibTransId="{32AE66B0-08F9-428F-8E1B-505EF96121A8}"/>
    <dgm:cxn modelId="{814C98BC-9156-45E9-834C-9CDF74241DB4}" type="presOf" srcId="{888AADC8-11E3-4924-AB25-E0674D2E4EE4}" destId="{59F4C4DA-6282-4898-8F20-17124528CD6D}" srcOrd="0" destOrd="0" presId="urn:microsoft.com/office/officeart/2018/5/layout/CenteredIconLabelDescriptionList"/>
    <dgm:cxn modelId="{0D96C5EF-5A4F-4F91-9955-2ACC0FE0C188}" type="presOf" srcId="{1BE6D2EC-652C-4D6B-8F85-329227E31500}" destId="{20C7F390-D633-49C1-8E98-5623267F56BD}" srcOrd="0" destOrd="0" presId="urn:microsoft.com/office/officeart/2018/5/layout/CenteredIconLabelDescriptionList"/>
    <dgm:cxn modelId="{B0B395FF-845D-4283-AE26-BCDE2B96AB6B}" type="presParOf" srcId="{CF7BCAC4-CB27-4DCC-B506-6A5029218AB1}" destId="{144F43A7-A9D8-4D2E-B424-23AE43B4E9F7}" srcOrd="0" destOrd="0" presId="urn:microsoft.com/office/officeart/2018/5/layout/CenteredIconLabelDescriptionList"/>
    <dgm:cxn modelId="{511F5D24-1FC4-447B-BF05-4B165BEAABAE}" type="presParOf" srcId="{144F43A7-A9D8-4D2E-B424-23AE43B4E9F7}" destId="{7A2CCDF2-C027-4703-846F-82A237C5B856}" srcOrd="0" destOrd="0" presId="urn:microsoft.com/office/officeart/2018/5/layout/CenteredIconLabelDescriptionList"/>
    <dgm:cxn modelId="{14C48C1A-97ED-402D-A4CF-CBBE33E46DE3}" type="presParOf" srcId="{144F43A7-A9D8-4D2E-B424-23AE43B4E9F7}" destId="{35447210-06E4-4A53-BD5A-A606C9A45BE1}" srcOrd="1" destOrd="0" presId="urn:microsoft.com/office/officeart/2018/5/layout/CenteredIconLabelDescriptionList"/>
    <dgm:cxn modelId="{CEAF05E7-8D13-448C-8D21-9E66C5576EBB}" type="presParOf" srcId="{144F43A7-A9D8-4D2E-B424-23AE43B4E9F7}" destId="{14D2B5BD-619A-401F-BEFB-F9844B6C867A}" srcOrd="2" destOrd="0" presId="urn:microsoft.com/office/officeart/2018/5/layout/CenteredIconLabelDescriptionList"/>
    <dgm:cxn modelId="{50736256-063F-45F4-B707-60CE36F91DF5}" type="presParOf" srcId="{144F43A7-A9D8-4D2E-B424-23AE43B4E9F7}" destId="{1DF1FE5B-D9F5-4276-A6DA-B6202B90D0B1}" srcOrd="3" destOrd="0" presId="urn:microsoft.com/office/officeart/2018/5/layout/CenteredIconLabelDescriptionList"/>
    <dgm:cxn modelId="{0D063E26-507D-489D-A606-CD8117DFCECA}" type="presParOf" srcId="{144F43A7-A9D8-4D2E-B424-23AE43B4E9F7}" destId="{20C7F390-D633-49C1-8E98-5623267F56BD}" srcOrd="4" destOrd="0" presId="urn:microsoft.com/office/officeart/2018/5/layout/CenteredIconLabelDescriptionList"/>
    <dgm:cxn modelId="{6E4D5691-6841-41CF-A624-58A5D3AC9FC4}" type="presParOf" srcId="{CF7BCAC4-CB27-4DCC-B506-6A5029218AB1}" destId="{4787C433-9EDB-4742-BA09-1B58D8AEA256}" srcOrd="1" destOrd="0" presId="urn:microsoft.com/office/officeart/2018/5/layout/CenteredIconLabelDescriptionList"/>
    <dgm:cxn modelId="{B0EA63A6-D3C8-44FC-8622-91DB123D4C55}" type="presParOf" srcId="{CF7BCAC4-CB27-4DCC-B506-6A5029218AB1}" destId="{6ACAA23D-2970-4158-85A4-609BC4A9F94E}" srcOrd="2" destOrd="0" presId="urn:microsoft.com/office/officeart/2018/5/layout/CenteredIconLabelDescriptionList"/>
    <dgm:cxn modelId="{ED71924A-63E1-462A-BA78-3A2F00913338}" type="presParOf" srcId="{6ACAA23D-2970-4158-85A4-609BC4A9F94E}" destId="{36342021-6D51-4A9D-AFA6-9B8B7CD29B21}" srcOrd="0" destOrd="0" presId="urn:microsoft.com/office/officeart/2018/5/layout/CenteredIconLabelDescriptionList"/>
    <dgm:cxn modelId="{868405F7-5FAB-4DD2-9271-8AA714011D7F}" type="presParOf" srcId="{6ACAA23D-2970-4158-85A4-609BC4A9F94E}" destId="{12299D68-9B82-49B6-8A0E-4754D4160C4D}" srcOrd="1" destOrd="0" presId="urn:microsoft.com/office/officeart/2018/5/layout/CenteredIconLabelDescriptionList"/>
    <dgm:cxn modelId="{590D658B-B534-4222-A1EC-600222FC5AA5}" type="presParOf" srcId="{6ACAA23D-2970-4158-85A4-609BC4A9F94E}" destId="{B38D45DA-0705-41DE-93FA-D7AE1EA03A0C}" srcOrd="2" destOrd="0" presId="urn:microsoft.com/office/officeart/2018/5/layout/CenteredIconLabelDescriptionList"/>
    <dgm:cxn modelId="{57D798E0-753E-4FE4-B2E3-BAAFA7C9A1D4}" type="presParOf" srcId="{6ACAA23D-2970-4158-85A4-609BC4A9F94E}" destId="{C22A2B69-D010-4191-A954-044F3B0135B7}" srcOrd="3" destOrd="0" presId="urn:microsoft.com/office/officeart/2018/5/layout/CenteredIconLabelDescriptionList"/>
    <dgm:cxn modelId="{35184CC5-9B5E-40A8-903E-4C729FC7B37B}" type="presParOf" srcId="{6ACAA23D-2970-4158-85A4-609BC4A9F94E}" destId="{59F4C4DA-6282-4898-8F20-17124528CD6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0FDA66-5932-4CE0-91B7-1847509736D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1BA430E-F28B-4B74-8A30-E30BFA47644C}">
      <dgm:prSet/>
      <dgm:spPr/>
      <dgm:t>
        <a:bodyPr/>
        <a:lstStyle/>
        <a:p>
          <a:r>
            <a:rPr lang="en-US"/>
            <a:t>List of Functions:</a:t>
          </a:r>
        </a:p>
      </dgm:t>
    </dgm:pt>
    <dgm:pt modelId="{E87EFA14-2E07-4D94-9CE9-2603B136F3CF}" type="parTrans" cxnId="{B106EA5A-4860-41AD-92BC-24F5627D9B6E}">
      <dgm:prSet/>
      <dgm:spPr/>
      <dgm:t>
        <a:bodyPr/>
        <a:lstStyle/>
        <a:p>
          <a:endParaRPr lang="en-US"/>
        </a:p>
      </dgm:t>
    </dgm:pt>
    <dgm:pt modelId="{A912B04C-4BB0-4FAF-8F2E-64791EC8E979}" type="sibTrans" cxnId="{B106EA5A-4860-41AD-92BC-24F5627D9B6E}">
      <dgm:prSet/>
      <dgm:spPr/>
      <dgm:t>
        <a:bodyPr/>
        <a:lstStyle/>
        <a:p>
          <a:endParaRPr lang="en-US"/>
        </a:p>
      </dgm:t>
    </dgm:pt>
    <dgm:pt modelId="{208304FF-F1B6-4F09-BF15-2C3840FAFF06}">
      <dgm:prSet/>
      <dgm:spPr/>
      <dgm:t>
        <a:bodyPr/>
        <a:lstStyle/>
        <a:p>
          <a:r>
            <a:rPr lang="en-US"/>
            <a:t>e, pi, and </a:t>
          </a:r>
          <a:r>
            <a:rPr lang="el-GR"/>
            <a:t>ϕ</a:t>
          </a:r>
          <a:r>
            <a:rPr lang="en-US"/>
            <a:t> constats.</a:t>
          </a:r>
        </a:p>
      </dgm:t>
    </dgm:pt>
    <dgm:pt modelId="{69013CFE-9DCD-4C46-851E-40F4ED3F9E93}" type="parTrans" cxnId="{1406562E-F25E-4A54-8B45-B5CFA4BE7866}">
      <dgm:prSet/>
      <dgm:spPr/>
      <dgm:t>
        <a:bodyPr/>
        <a:lstStyle/>
        <a:p>
          <a:endParaRPr lang="en-US"/>
        </a:p>
      </dgm:t>
    </dgm:pt>
    <dgm:pt modelId="{3D8763A3-8CD9-410B-A93C-5860F1ACBC3F}" type="sibTrans" cxnId="{1406562E-F25E-4A54-8B45-B5CFA4BE7866}">
      <dgm:prSet/>
      <dgm:spPr/>
      <dgm:t>
        <a:bodyPr/>
        <a:lstStyle/>
        <a:p>
          <a:endParaRPr lang="en-US"/>
        </a:p>
      </dgm:t>
    </dgm:pt>
    <dgm:pt modelId="{44909595-5848-4A57-B6E7-2F34FB3F4DDE}">
      <dgm:prSet/>
      <dgm:spPr/>
      <dgm:t>
        <a:bodyPr/>
        <a:lstStyle/>
        <a:p>
          <a:r>
            <a:rPr lang="en-US"/>
            <a:t>Negative numbers and absolute value.</a:t>
          </a:r>
        </a:p>
      </dgm:t>
    </dgm:pt>
    <dgm:pt modelId="{B0685B27-DFC2-48EF-85A7-F060A33B6F5C}" type="parTrans" cxnId="{415F7145-B6B3-4185-93EE-0DD89119209E}">
      <dgm:prSet/>
      <dgm:spPr/>
      <dgm:t>
        <a:bodyPr/>
        <a:lstStyle/>
        <a:p>
          <a:endParaRPr lang="en-US"/>
        </a:p>
      </dgm:t>
    </dgm:pt>
    <dgm:pt modelId="{C80063DA-F760-4FDC-B192-1B39BAA910D6}" type="sibTrans" cxnId="{415F7145-B6B3-4185-93EE-0DD89119209E}">
      <dgm:prSet/>
      <dgm:spPr/>
      <dgm:t>
        <a:bodyPr/>
        <a:lstStyle/>
        <a:p>
          <a:endParaRPr lang="en-US"/>
        </a:p>
      </dgm:t>
    </dgm:pt>
    <dgm:pt modelId="{E2387790-9BC7-43C7-B05D-96DEF4611E92}">
      <dgm:prSet/>
      <dgm:spPr/>
      <dgm:t>
        <a:bodyPr/>
        <a:lstStyle/>
        <a:p>
          <a:r>
            <a:rPr lang="en-US"/>
            <a:t>Exponentiation.</a:t>
          </a:r>
        </a:p>
      </dgm:t>
    </dgm:pt>
    <dgm:pt modelId="{BF4E10F5-3C49-49E9-AA70-FC36DC130A51}" type="parTrans" cxnId="{FAB4F6FA-29F1-403A-B601-82644CA253B0}">
      <dgm:prSet/>
      <dgm:spPr/>
      <dgm:t>
        <a:bodyPr/>
        <a:lstStyle/>
        <a:p>
          <a:endParaRPr lang="en-US"/>
        </a:p>
      </dgm:t>
    </dgm:pt>
    <dgm:pt modelId="{0BFCF711-5D88-403A-8E80-DA41822DF1A8}" type="sibTrans" cxnId="{FAB4F6FA-29F1-403A-B601-82644CA253B0}">
      <dgm:prSet/>
      <dgm:spPr/>
      <dgm:t>
        <a:bodyPr/>
        <a:lstStyle/>
        <a:p>
          <a:endParaRPr lang="en-US"/>
        </a:p>
      </dgm:t>
    </dgm:pt>
    <dgm:pt modelId="{5DCB39E6-6A4C-4C31-8261-F741C2B5D4BD}">
      <dgm:prSet/>
      <dgm:spPr/>
      <dgm:t>
        <a:bodyPr/>
        <a:lstStyle/>
        <a:p>
          <a:r>
            <a:rPr lang="en-US"/>
            <a:t>Radicals.</a:t>
          </a:r>
        </a:p>
      </dgm:t>
    </dgm:pt>
    <dgm:pt modelId="{0A6F0706-8FF3-475B-B9AB-7DE2F8618FF9}" type="parTrans" cxnId="{ED583074-5505-4BCA-AD8B-E4DF4B3706C1}">
      <dgm:prSet/>
      <dgm:spPr/>
      <dgm:t>
        <a:bodyPr/>
        <a:lstStyle/>
        <a:p>
          <a:endParaRPr lang="en-US"/>
        </a:p>
      </dgm:t>
    </dgm:pt>
    <dgm:pt modelId="{E7484E3F-2465-46D9-8EB4-7CEEC0D7E386}" type="sibTrans" cxnId="{ED583074-5505-4BCA-AD8B-E4DF4B3706C1}">
      <dgm:prSet/>
      <dgm:spPr/>
      <dgm:t>
        <a:bodyPr/>
        <a:lstStyle/>
        <a:p>
          <a:endParaRPr lang="en-US"/>
        </a:p>
      </dgm:t>
    </dgm:pt>
    <dgm:pt modelId="{8218E97B-29C5-4B18-B62F-03A2AF29D857}">
      <dgm:prSet/>
      <dgm:spPr/>
      <dgm:t>
        <a:bodyPr/>
        <a:lstStyle/>
        <a:p>
          <a:r>
            <a:rPr lang="en-US"/>
            <a:t>Natural logarithms.</a:t>
          </a:r>
        </a:p>
      </dgm:t>
    </dgm:pt>
    <dgm:pt modelId="{14AF4DA5-4E7D-4F45-8943-51B28E84CBE4}" type="parTrans" cxnId="{3460B56C-CD3E-409D-AE43-FDFFEF67B99E}">
      <dgm:prSet/>
      <dgm:spPr/>
      <dgm:t>
        <a:bodyPr/>
        <a:lstStyle/>
        <a:p>
          <a:endParaRPr lang="en-US"/>
        </a:p>
      </dgm:t>
    </dgm:pt>
    <dgm:pt modelId="{1109946D-59D2-43C1-A134-87D925FF70FD}" type="sibTrans" cxnId="{3460B56C-CD3E-409D-AE43-FDFFEF67B99E}">
      <dgm:prSet/>
      <dgm:spPr/>
      <dgm:t>
        <a:bodyPr/>
        <a:lstStyle/>
        <a:p>
          <a:endParaRPr lang="en-US"/>
        </a:p>
      </dgm:t>
    </dgm:pt>
    <dgm:pt modelId="{5D19A2BC-BDC0-482B-B8ED-85F8918F40D1}" type="pres">
      <dgm:prSet presAssocID="{D10FDA66-5932-4CE0-91B7-1847509736D0}" presName="linear" presStyleCnt="0">
        <dgm:presLayoutVars>
          <dgm:animLvl val="lvl"/>
          <dgm:resizeHandles val="exact"/>
        </dgm:presLayoutVars>
      </dgm:prSet>
      <dgm:spPr/>
    </dgm:pt>
    <dgm:pt modelId="{2ADD53B1-61B6-4125-A0D9-5349A20C2DC2}" type="pres">
      <dgm:prSet presAssocID="{31BA430E-F28B-4B74-8A30-E30BFA47644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F6FD0CC-0862-49FD-B2BE-B9827F11D162}" type="pres">
      <dgm:prSet presAssocID="{31BA430E-F28B-4B74-8A30-E30BFA47644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406562E-F25E-4A54-8B45-B5CFA4BE7866}" srcId="{31BA430E-F28B-4B74-8A30-E30BFA47644C}" destId="{208304FF-F1B6-4F09-BF15-2C3840FAFF06}" srcOrd="0" destOrd="0" parTransId="{69013CFE-9DCD-4C46-851E-40F4ED3F9E93}" sibTransId="{3D8763A3-8CD9-410B-A93C-5860F1ACBC3F}"/>
    <dgm:cxn modelId="{AE54913A-11D2-4C64-8408-BB789462707B}" type="presOf" srcId="{31BA430E-F28B-4B74-8A30-E30BFA47644C}" destId="{2ADD53B1-61B6-4125-A0D9-5349A20C2DC2}" srcOrd="0" destOrd="0" presId="urn:microsoft.com/office/officeart/2005/8/layout/vList2"/>
    <dgm:cxn modelId="{C960E15C-07B1-4954-B417-856A3D1204A2}" type="presOf" srcId="{5DCB39E6-6A4C-4C31-8261-F741C2B5D4BD}" destId="{3F6FD0CC-0862-49FD-B2BE-B9827F11D162}" srcOrd="0" destOrd="3" presId="urn:microsoft.com/office/officeart/2005/8/layout/vList2"/>
    <dgm:cxn modelId="{36A69560-27D8-43FB-8961-AABE179C298A}" type="presOf" srcId="{44909595-5848-4A57-B6E7-2F34FB3F4DDE}" destId="{3F6FD0CC-0862-49FD-B2BE-B9827F11D162}" srcOrd="0" destOrd="1" presId="urn:microsoft.com/office/officeart/2005/8/layout/vList2"/>
    <dgm:cxn modelId="{415F7145-B6B3-4185-93EE-0DD89119209E}" srcId="{31BA430E-F28B-4B74-8A30-E30BFA47644C}" destId="{44909595-5848-4A57-B6E7-2F34FB3F4DDE}" srcOrd="1" destOrd="0" parTransId="{B0685B27-DFC2-48EF-85A7-F060A33B6F5C}" sibTransId="{C80063DA-F760-4FDC-B192-1B39BAA910D6}"/>
    <dgm:cxn modelId="{3460B56C-CD3E-409D-AE43-FDFFEF67B99E}" srcId="{31BA430E-F28B-4B74-8A30-E30BFA47644C}" destId="{8218E97B-29C5-4B18-B62F-03A2AF29D857}" srcOrd="4" destOrd="0" parTransId="{14AF4DA5-4E7D-4F45-8943-51B28E84CBE4}" sibTransId="{1109946D-59D2-43C1-A134-87D925FF70FD}"/>
    <dgm:cxn modelId="{BB68206E-A437-4EB5-9BFB-031733999269}" type="presOf" srcId="{D10FDA66-5932-4CE0-91B7-1847509736D0}" destId="{5D19A2BC-BDC0-482B-B8ED-85F8918F40D1}" srcOrd="0" destOrd="0" presId="urn:microsoft.com/office/officeart/2005/8/layout/vList2"/>
    <dgm:cxn modelId="{8E21F773-122E-4D81-B199-05EEBE4F4783}" type="presOf" srcId="{8218E97B-29C5-4B18-B62F-03A2AF29D857}" destId="{3F6FD0CC-0862-49FD-B2BE-B9827F11D162}" srcOrd="0" destOrd="4" presId="urn:microsoft.com/office/officeart/2005/8/layout/vList2"/>
    <dgm:cxn modelId="{ED583074-5505-4BCA-AD8B-E4DF4B3706C1}" srcId="{31BA430E-F28B-4B74-8A30-E30BFA47644C}" destId="{5DCB39E6-6A4C-4C31-8261-F741C2B5D4BD}" srcOrd="3" destOrd="0" parTransId="{0A6F0706-8FF3-475B-B9AB-7DE2F8618FF9}" sibTransId="{E7484E3F-2465-46D9-8EB4-7CEEC0D7E386}"/>
    <dgm:cxn modelId="{9CFEC079-B627-40A3-91A3-1DF18CBE7DDD}" type="presOf" srcId="{208304FF-F1B6-4F09-BF15-2C3840FAFF06}" destId="{3F6FD0CC-0862-49FD-B2BE-B9827F11D162}" srcOrd="0" destOrd="0" presId="urn:microsoft.com/office/officeart/2005/8/layout/vList2"/>
    <dgm:cxn modelId="{B106EA5A-4860-41AD-92BC-24F5627D9B6E}" srcId="{D10FDA66-5932-4CE0-91B7-1847509736D0}" destId="{31BA430E-F28B-4B74-8A30-E30BFA47644C}" srcOrd="0" destOrd="0" parTransId="{E87EFA14-2E07-4D94-9CE9-2603B136F3CF}" sibTransId="{A912B04C-4BB0-4FAF-8F2E-64791EC8E979}"/>
    <dgm:cxn modelId="{958AD37B-1464-47BF-91D0-077C184619B7}" type="presOf" srcId="{E2387790-9BC7-43C7-B05D-96DEF4611E92}" destId="{3F6FD0CC-0862-49FD-B2BE-B9827F11D162}" srcOrd="0" destOrd="2" presId="urn:microsoft.com/office/officeart/2005/8/layout/vList2"/>
    <dgm:cxn modelId="{FAB4F6FA-29F1-403A-B601-82644CA253B0}" srcId="{31BA430E-F28B-4B74-8A30-E30BFA47644C}" destId="{E2387790-9BC7-43C7-B05D-96DEF4611E92}" srcOrd="2" destOrd="0" parTransId="{BF4E10F5-3C49-49E9-AA70-FC36DC130A51}" sibTransId="{0BFCF711-5D88-403A-8E80-DA41822DF1A8}"/>
    <dgm:cxn modelId="{9B1C084E-3866-4355-B911-608C479AA51F}" type="presParOf" srcId="{5D19A2BC-BDC0-482B-B8ED-85F8918F40D1}" destId="{2ADD53B1-61B6-4125-A0D9-5349A20C2DC2}" srcOrd="0" destOrd="0" presId="urn:microsoft.com/office/officeart/2005/8/layout/vList2"/>
    <dgm:cxn modelId="{48AB2A46-5AB4-4B3D-9FD8-C2496AF92D2E}" type="presParOf" srcId="{5D19A2BC-BDC0-482B-B8ED-85F8918F40D1}" destId="{3F6FD0CC-0862-49FD-B2BE-B9827F11D16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0FDA66-5932-4CE0-91B7-1847509736D0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1BA430E-F28B-4B74-8A30-E30BFA47644C}">
      <dgm:prSet/>
      <dgm:spPr/>
      <dgm:t>
        <a:bodyPr/>
        <a:lstStyle/>
        <a:p>
          <a:r>
            <a:rPr lang="en-US" dirty="0"/>
            <a:t>List of Functions:</a:t>
          </a:r>
        </a:p>
      </dgm:t>
    </dgm:pt>
    <dgm:pt modelId="{E87EFA14-2E07-4D94-9CE9-2603B136F3CF}" type="parTrans" cxnId="{B106EA5A-4860-41AD-92BC-24F5627D9B6E}">
      <dgm:prSet/>
      <dgm:spPr/>
      <dgm:t>
        <a:bodyPr/>
        <a:lstStyle/>
        <a:p>
          <a:endParaRPr lang="en-US"/>
        </a:p>
      </dgm:t>
    </dgm:pt>
    <dgm:pt modelId="{A912B04C-4BB0-4FAF-8F2E-64791EC8E979}" type="sibTrans" cxnId="{B106EA5A-4860-41AD-92BC-24F5627D9B6E}">
      <dgm:prSet/>
      <dgm:spPr/>
      <dgm:t>
        <a:bodyPr/>
        <a:lstStyle/>
        <a:p>
          <a:endParaRPr lang="en-US"/>
        </a:p>
      </dgm:t>
    </dgm:pt>
    <dgm:pt modelId="{3469A7B8-A5A9-4AF4-BC35-B1B2FA4DE689}">
      <dgm:prSet/>
      <dgm:spPr/>
      <dgm:t>
        <a:bodyPr/>
        <a:lstStyle/>
        <a:p>
          <a:r>
            <a:rPr lang="en-US"/>
            <a:t>Trigonometric functions.</a:t>
          </a:r>
          <a:endParaRPr lang="en-US" dirty="0"/>
        </a:p>
      </dgm:t>
    </dgm:pt>
    <dgm:pt modelId="{13E836CB-EEB1-442F-867A-6DBF8B850B47}" type="parTrans" cxnId="{A787FA48-7854-4D9E-B161-BA35B67E5892}">
      <dgm:prSet/>
      <dgm:spPr/>
      <dgm:t>
        <a:bodyPr/>
        <a:lstStyle/>
        <a:p>
          <a:endParaRPr lang="en-US"/>
        </a:p>
      </dgm:t>
    </dgm:pt>
    <dgm:pt modelId="{6F742659-5739-4392-B140-7634103FA8BF}" type="sibTrans" cxnId="{A787FA48-7854-4D9E-B161-BA35B67E5892}">
      <dgm:prSet/>
      <dgm:spPr/>
      <dgm:t>
        <a:bodyPr/>
        <a:lstStyle/>
        <a:p>
          <a:endParaRPr lang="en-US"/>
        </a:p>
      </dgm:t>
    </dgm:pt>
    <dgm:pt modelId="{4496B46A-D113-4444-BF39-A7D836A630F4}">
      <dgm:prSet/>
      <dgm:spPr/>
      <dgm:t>
        <a:bodyPr/>
        <a:lstStyle/>
        <a:p>
          <a:r>
            <a:rPr lang="en-US"/>
            <a:t>Angle modes.</a:t>
          </a:r>
          <a:endParaRPr lang="en-US" dirty="0"/>
        </a:p>
      </dgm:t>
    </dgm:pt>
    <dgm:pt modelId="{C2096B8E-01F9-4576-AF21-2C270C67429A}" type="parTrans" cxnId="{C45F79B9-5FFE-4243-ACAA-C123EE9B8662}">
      <dgm:prSet/>
      <dgm:spPr/>
      <dgm:t>
        <a:bodyPr/>
        <a:lstStyle/>
        <a:p>
          <a:endParaRPr lang="en-US"/>
        </a:p>
      </dgm:t>
    </dgm:pt>
    <dgm:pt modelId="{EEBD54FF-1636-4D13-9161-262CCCAEA851}" type="sibTrans" cxnId="{C45F79B9-5FFE-4243-ACAA-C123EE9B8662}">
      <dgm:prSet/>
      <dgm:spPr/>
      <dgm:t>
        <a:bodyPr/>
        <a:lstStyle/>
        <a:p>
          <a:endParaRPr lang="en-US"/>
        </a:p>
      </dgm:t>
    </dgm:pt>
    <dgm:pt modelId="{16A7378D-F9DF-4630-A4D9-CEA1CEE43E59}">
      <dgm:prSet/>
      <dgm:spPr/>
      <dgm:t>
        <a:bodyPr/>
        <a:lstStyle/>
        <a:p>
          <a:r>
            <a:rPr lang="en-US"/>
            <a:t>Factorials.</a:t>
          </a:r>
          <a:endParaRPr lang="en-US" dirty="0"/>
        </a:p>
      </dgm:t>
    </dgm:pt>
    <dgm:pt modelId="{C7AD5FBA-A722-4BB9-AE19-7CB025028A49}" type="parTrans" cxnId="{4E4B1107-7B99-4ED7-8DED-24AD2447E1D1}">
      <dgm:prSet/>
      <dgm:spPr/>
      <dgm:t>
        <a:bodyPr/>
        <a:lstStyle/>
        <a:p>
          <a:endParaRPr lang="en-US"/>
        </a:p>
      </dgm:t>
    </dgm:pt>
    <dgm:pt modelId="{009FD863-63EA-45EF-B91E-FB4994D2C003}" type="sibTrans" cxnId="{4E4B1107-7B99-4ED7-8DED-24AD2447E1D1}">
      <dgm:prSet/>
      <dgm:spPr/>
      <dgm:t>
        <a:bodyPr/>
        <a:lstStyle/>
        <a:p>
          <a:endParaRPr lang="en-US"/>
        </a:p>
      </dgm:t>
    </dgm:pt>
    <dgm:pt modelId="{13181ECD-2F0C-4B7E-9693-BBD4EFC36CC6}">
      <dgm:prSet/>
      <dgm:spPr/>
      <dgm:t>
        <a:bodyPr/>
        <a:lstStyle/>
        <a:p>
          <a:r>
            <a:rPr lang="en-US"/>
            <a:t>Expanded exponentiation and radical mathematics.</a:t>
          </a:r>
          <a:endParaRPr lang="en-US" dirty="0"/>
        </a:p>
      </dgm:t>
    </dgm:pt>
    <dgm:pt modelId="{91CDA9C6-8D03-4E56-8EA5-FABECF4519A7}" type="parTrans" cxnId="{257E647C-B399-46D5-B46E-A77FEF5948AE}">
      <dgm:prSet/>
      <dgm:spPr/>
      <dgm:t>
        <a:bodyPr/>
        <a:lstStyle/>
        <a:p>
          <a:endParaRPr lang="en-US"/>
        </a:p>
      </dgm:t>
    </dgm:pt>
    <dgm:pt modelId="{EFB61AE8-FDA8-4F2F-B936-2A83A446682D}" type="sibTrans" cxnId="{257E647C-B399-46D5-B46E-A77FEF5948AE}">
      <dgm:prSet/>
      <dgm:spPr/>
      <dgm:t>
        <a:bodyPr/>
        <a:lstStyle/>
        <a:p>
          <a:endParaRPr lang="en-US"/>
        </a:p>
      </dgm:t>
    </dgm:pt>
    <dgm:pt modelId="{053E9B41-47E6-44B9-9394-239400B357FA}" type="pres">
      <dgm:prSet presAssocID="{D10FDA66-5932-4CE0-91B7-1847509736D0}" presName="linear" presStyleCnt="0">
        <dgm:presLayoutVars>
          <dgm:animLvl val="lvl"/>
          <dgm:resizeHandles val="exact"/>
        </dgm:presLayoutVars>
      </dgm:prSet>
      <dgm:spPr/>
    </dgm:pt>
    <dgm:pt modelId="{0D499318-5446-421F-847A-47920202CAC2}" type="pres">
      <dgm:prSet presAssocID="{31BA430E-F28B-4B74-8A30-E30BFA47644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FEE047C-712C-4603-B611-2D1830F2B6A4}" type="pres">
      <dgm:prSet presAssocID="{31BA430E-F28B-4B74-8A30-E30BFA47644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736CE01-7AD0-438E-80A0-82F7DA6CE9BB}" type="presOf" srcId="{16A7378D-F9DF-4630-A4D9-CEA1CEE43E59}" destId="{6FEE047C-712C-4603-B611-2D1830F2B6A4}" srcOrd="0" destOrd="2" presId="urn:microsoft.com/office/officeart/2005/8/layout/vList2"/>
    <dgm:cxn modelId="{4E4B1107-7B99-4ED7-8DED-24AD2447E1D1}" srcId="{31BA430E-F28B-4B74-8A30-E30BFA47644C}" destId="{16A7378D-F9DF-4630-A4D9-CEA1CEE43E59}" srcOrd="2" destOrd="0" parTransId="{C7AD5FBA-A722-4BB9-AE19-7CB025028A49}" sibTransId="{009FD863-63EA-45EF-B91E-FB4994D2C003}"/>
    <dgm:cxn modelId="{88D3B91E-7FAF-448C-BA38-A39F958FC1E3}" type="presOf" srcId="{4496B46A-D113-4444-BF39-A7D836A630F4}" destId="{6FEE047C-712C-4603-B611-2D1830F2B6A4}" srcOrd="0" destOrd="1" presId="urn:microsoft.com/office/officeart/2005/8/layout/vList2"/>
    <dgm:cxn modelId="{A787FA48-7854-4D9E-B161-BA35B67E5892}" srcId="{31BA430E-F28B-4B74-8A30-E30BFA47644C}" destId="{3469A7B8-A5A9-4AF4-BC35-B1B2FA4DE689}" srcOrd="0" destOrd="0" parTransId="{13E836CB-EEB1-442F-867A-6DBF8B850B47}" sibTransId="{6F742659-5739-4392-B140-7634103FA8BF}"/>
    <dgm:cxn modelId="{B106EA5A-4860-41AD-92BC-24F5627D9B6E}" srcId="{D10FDA66-5932-4CE0-91B7-1847509736D0}" destId="{31BA430E-F28B-4B74-8A30-E30BFA47644C}" srcOrd="0" destOrd="0" parTransId="{E87EFA14-2E07-4D94-9CE9-2603B136F3CF}" sibTransId="{A912B04C-4BB0-4FAF-8F2E-64791EC8E979}"/>
    <dgm:cxn modelId="{257E647C-B399-46D5-B46E-A77FEF5948AE}" srcId="{31BA430E-F28B-4B74-8A30-E30BFA47644C}" destId="{13181ECD-2F0C-4B7E-9693-BBD4EFC36CC6}" srcOrd="3" destOrd="0" parTransId="{91CDA9C6-8D03-4E56-8EA5-FABECF4519A7}" sibTransId="{EFB61AE8-FDA8-4F2F-B936-2A83A446682D}"/>
    <dgm:cxn modelId="{BF78328F-7A18-4329-8B09-0B0D2CAAD504}" type="presOf" srcId="{13181ECD-2F0C-4B7E-9693-BBD4EFC36CC6}" destId="{6FEE047C-712C-4603-B611-2D1830F2B6A4}" srcOrd="0" destOrd="3" presId="urn:microsoft.com/office/officeart/2005/8/layout/vList2"/>
    <dgm:cxn modelId="{C45F79B9-5FFE-4243-ACAA-C123EE9B8662}" srcId="{31BA430E-F28B-4B74-8A30-E30BFA47644C}" destId="{4496B46A-D113-4444-BF39-A7D836A630F4}" srcOrd="1" destOrd="0" parTransId="{C2096B8E-01F9-4576-AF21-2C270C67429A}" sibTransId="{EEBD54FF-1636-4D13-9161-262CCCAEA851}"/>
    <dgm:cxn modelId="{833A80F0-1205-4344-9E7B-A8A9F27CEEDA}" type="presOf" srcId="{31BA430E-F28B-4B74-8A30-E30BFA47644C}" destId="{0D499318-5446-421F-847A-47920202CAC2}" srcOrd="0" destOrd="0" presId="urn:microsoft.com/office/officeart/2005/8/layout/vList2"/>
    <dgm:cxn modelId="{9E1D44FC-BAA4-491F-A25A-2C26CFC78DF3}" type="presOf" srcId="{D10FDA66-5932-4CE0-91B7-1847509736D0}" destId="{053E9B41-47E6-44B9-9394-239400B357FA}" srcOrd="0" destOrd="0" presId="urn:microsoft.com/office/officeart/2005/8/layout/vList2"/>
    <dgm:cxn modelId="{78B361FF-A8AD-465A-904E-F9ADB81DD9F0}" type="presOf" srcId="{3469A7B8-A5A9-4AF4-BC35-B1B2FA4DE689}" destId="{6FEE047C-712C-4603-B611-2D1830F2B6A4}" srcOrd="0" destOrd="0" presId="urn:microsoft.com/office/officeart/2005/8/layout/vList2"/>
    <dgm:cxn modelId="{3E1F3177-4746-4A90-A4DF-7F7752B001A4}" type="presParOf" srcId="{053E9B41-47E6-44B9-9394-239400B357FA}" destId="{0D499318-5446-421F-847A-47920202CAC2}" srcOrd="0" destOrd="0" presId="urn:microsoft.com/office/officeart/2005/8/layout/vList2"/>
    <dgm:cxn modelId="{D237FEF7-1AE9-4114-8922-A395AE442594}" type="presParOf" srcId="{053E9B41-47E6-44B9-9394-239400B357FA}" destId="{6FEE047C-712C-4603-B611-2D1830F2B6A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63F6271-B6D4-493B-9596-405A0F85D401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D31C076-7260-40AD-81F0-05DE828A74A1}">
      <dgm:prSet/>
      <dgm:spPr/>
      <dgm:t>
        <a:bodyPr/>
        <a:lstStyle/>
        <a:p>
          <a:pPr>
            <a:defRPr b="1"/>
          </a:pPr>
          <a:r>
            <a:rPr lang="en-US"/>
            <a:t>Unit Conversion</a:t>
          </a:r>
        </a:p>
      </dgm:t>
    </dgm:pt>
    <dgm:pt modelId="{0465E22F-6CFA-4266-AB63-ED0C70629E6A}" type="parTrans" cxnId="{7E8CC120-E424-491F-AA4D-5E12C62E4DA5}">
      <dgm:prSet/>
      <dgm:spPr/>
      <dgm:t>
        <a:bodyPr/>
        <a:lstStyle/>
        <a:p>
          <a:endParaRPr lang="en-US"/>
        </a:p>
      </dgm:t>
    </dgm:pt>
    <dgm:pt modelId="{19C3420C-00A6-4D1E-9A75-8995E2FB6214}" type="sibTrans" cxnId="{7E8CC120-E424-491F-AA4D-5E12C62E4DA5}">
      <dgm:prSet/>
      <dgm:spPr/>
      <dgm:t>
        <a:bodyPr/>
        <a:lstStyle/>
        <a:p>
          <a:endParaRPr lang="en-US"/>
        </a:p>
      </dgm:t>
    </dgm:pt>
    <dgm:pt modelId="{D4273F2A-127B-4FFD-9A85-699F93D846A8}">
      <dgm:prSet custT="1"/>
      <dgm:spPr/>
      <dgm:t>
        <a:bodyPr/>
        <a:lstStyle/>
        <a:p>
          <a:r>
            <a:rPr lang="en-US" sz="2800" dirty="0"/>
            <a:t>Allows for conversion between numerous different measuring units.</a:t>
          </a:r>
        </a:p>
      </dgm:t>
    </dgm:pt>
    <dgm:pt modelId="{34BB73A9-99BF-402D-85C9-EDACC6CEFB87}" type="parTrans" cxnId="{1C4BC454-3143-48E9-8E74-09D8005DA61D}">
      <dgm:prSet/>
      <dgm:spPr/>
      <dgm:t>
        <a:bodyPr/>
        <a:lstStyle/>
        <a:p>
          <a:endParaRPr lang="en-US"/>
        </a:p>
      </dgm:t>
    </dgm:pt>
    <dgm:pt modelId="{4494B772-8D0C-4040-9CF3-D78CC441D8EE}" type="sibTrans" cxnId="{1C4BC454-3143-48E9-8E74-09D8005DA61D}">
      <dgm:prSet/>
      <dgm:spPr/>
      <dgm:t>
        <a:bodyPr/>
        <a:lstStyle/>
        <a:p>
          <a:endParaRPr lang="en-US"/>
        </a:p>
      </dgm:t>
    </dgm:pt>
    <dgm:pt modelId="{DD6987FA-24BE-4A9F-8CEF-45AD9701943E}">
      <dgm:prSet/>
      <dgm:spPr/>
      <dgm:t>
        <a:bodyPr/>
        <a:lstStyle/>
        <a:p>
          <a:pPr>
            <a:defRPr b="1"/>
          </a:pPr>
          <a:r>
            <a:rPr lang="en-US"/>
            <a:t>Money Conversion</a:t>
          </a:r>
        </a:p>
      </dgm:t>
    </dgm:pt>
    <dgm:pt modelId="{4AD74292-49CE-4B44-AADA-2BAFF71D9161}" type="parTrans" cxnId="{00FC799C-0DE1-460E-A527-84F8FA043BEE}">
      <dgm:prSet/>
      <dgm:spPr/>
      <dgm:t>
        <a:bodyPr/>
        <a:lstStyle/>
        <a:p>
          <a:endParaRPr lang="en-US"/>
        </a:p>
      </dgm:t>
    </dgm:pt>
    <dgm:pt modelId="{73BED422-2065-463D-9F76-954F4428C633}" type="sibTrans" cxnId="{00FC799C-0DE1-460E-A527-84F8FA043BEE}">
      <dgm:prSet/>
      <dgm:spPr/>
      <dgm:t>
        <a:bodyPr/>
        <a:lstStyle/>
        <a:p>
          <a:endParaRPr lang="en-US"/>
        </a:p>
      </dgm:t>
    </dgm:pt>
    <dgm:pt modelId="{6321864B-7F62-46F1-A7F9-2AE14F2F4B82}">
      <dgm:prSet custT="1"/>
      <dgm:spPr/>
      <dgm:t>
        <a:bodyPr/>
        <a:lstStyle/>
        <a:p>
          <a:r>
            <a:rPr lang="en-US" sz="2800" dirty="0"/>
            <a:t>Allows for accurate and updated conversions between most major currencies.</a:t>
          </a:r>
        </a:p>
      </dgm:t>
    </dgm:pt>
    <dgm:pt modelId="{7480266A-A0A8-4F58-ACCA-530E4546EE6C}" type="parTrans" cxnId="{F2CFAF5E-A66F-4177-9207-8CA0CF32C15C}">
      <dgm:prSet/>
      <dgm:spPr/>
      <dgm:t>
        <a:bodyPr/>
        <a:lstStyle/>
        <a:p>
          <a:endParaRPr lang="en-US"/>
        </a:p>
      </dgm:t>
    </dgm:pt>
    <dgm:pt modelId="{107AFB8A-33D2-4ACF-92CA-63D952E2827D}" type="sibTrans" cxnId="{F2CFAF5E-A66F-4177-9207-8CA0CF32C15C}">
      <dgm:prSet/>
      <dgm:spPr/>
      <dgm:t>
        <a:bodyPr/>
        <a:lstStyle/>
        <a:p>
          <a:endParaRPr lang="en-US"/>
        </a:p>
      </dgm:t>
    </dgm:pt>
    <dgm:pt modelId="{9448A049-49D1-42BF-BF49-A82F51949F8B}" type="pres">
      <dgm:prSet presAssocID="{E63F6271-B6D4-493B-9596-405A0F85D401}" presName="root" presStyleCnt="0">
        <dgm:presLayoutVars>
          <dgm:dir/>
          <dgm:resizeHandles val="exact"/>
        </dgm:presLayoutVars>
      </dgm:prSet>
      <dgm:spPr/>
    </dgm:pt>
    <dgm:pt modelId="{E190B248-D63A-4038-A68C-E23E1CD077A6}" type="pres">
      <dgm:prSet presAssocID="{0D31C076-7260-40AD-81F0-05DE828A74A1}" presName="compNode" presStyleCnt="0"/>
      <dgm:spPr/>
    </dgm:pt>
    <dgm:pt modelId="{F7D81D3C-B979-490A-A876-EACF121174BA}" type="pres">
      <dgm:prSet presAssocID="{0D31C076-7260-40AD-81F0-05DE828A74A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3CBC72B6-F229-45A4-9869-0481FFF0EA26}" type="pres">
      <dgm:prSet presAssocID="{0D31C076-7260-40AD-81F0-05DE828A74A1}" presName="iconSpace" presStyleCnt="0"/>
      <dgm:spPr/>
    </dgm:pt>
    <dgm:pt modelId="{ED1BC81C-0D60-4F6F-BB9A-24C439D03E76}" type="pres">
      <dgm:prSet presAssocID="{0D31C076-7260-40AD-81F0-05DE828A74A1}" presName="parTx" presStyleLbl="revTx" presStyleIdx="0" presStyleCnt="4">
        <dgm:presLayoutVars>
          <dgm:chMax val="0"/>
          <dgm:chPref val="0"/>
        </dgm:presLayoutVars>
      </dgm:prSet>
      <dgm:spPr/>
    </dgm:pt>
    <dgm:pt modelId="{6DA9EEF0-7FC2-45A9-B879-4A251FBBAF7A}" type="pres">
      <dgm:prSet presAssocID="{0D31C076-7260-40AD-81F0-05DE828A74A1}" presName="txSpace" presStyleCnt="0"/>
      <dgm:spPr/>
    </dgm:pt>
    <dgm:pt modelId="{8C7053E2-232B-471A-8F17-98D2778C2427}" type="pres">
      <dgm:prSet presAssocID="{0D31C076-7260-40AD-81F0-05DE828A74A1}" presName="desTx" presStyleLbl="revTx" presStyleIdx="1" presStyleCnt="4">
        <dgm:presLayoutVars/>
      </dgm:prSet>
      <dgm:spPr/>
    </dgm:pt>
    <dgm:pt modelId="{C8E31A38-5848-4B82-B088-764EC9968A14}" type="pres">
      <dgm:prSet presAssocID="{19C3420C-00A6-4D1E-9A75-8995E2FB6214}" presName="sibTrans" presStyleCnt="0"/>
      <dgm:spPr/>
    </dgm:pt>
    <dgm:pt modelId="{0E54E3E5-78D7-4AEA-B5E9-85BB525663EC}" type="pres">
      <dgm:prSet presAssocID="{DD6987FA-24BE-4A9F-8CEF-45AD9701943E}" presName="compNode" presStyleCnt="0"/>
      <dgm:spPr/>
    </dgm:pt>
    <dgm:pt modelId="{BC12F9C8-667B-4278-8B16-F7A136C308D8}" type="pres">
      <dgm:prSet presAssocID="{DD6987FA-24BE-4A9F-8CEF-45AD9701943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1B47983E-39E9-47C6-99E2-E829DC75A5E0}" type="pres">
      <dgm:prSet presAssocID="{DD6987FA-24BE-4A9F-8CEF-45AD9701943E}" presName="iconSpace" presStyleCnt="0"/>
      <dgm:spPr/>
    </dgm:pt>
    <dgm:pt modelId="{0B572A4E-3314-49A8-B9F8-FA48F3AA0E9C}" type="pres">
      <dgm:prSet presAssocID="{DD6987FA-24BE-4A9F-8CEF-45AD9701943E}" presName="parTx" presStyleLbl="revTx" presStyleIdx="2" presStyleCnt="4">
        <dgm:presLayoutVars>
          <dgm:chMax val="0"/>
          <dgm:chPref val="0"/>
        </dgm:presLayoutVars>
      </dgm:prSet>
      <dgm:spPr/>
    </dgm:pt>
    <dgm:pt modelId="{2B1ECA2D-D836-490F-A5E8-CE3BE8A02699}" type="pres">
      <dgm:prSet presAssocID="{DD6987FA-24BE-4A9F-8CEF-45AD9701943E}" presName="txSpace" presStyleCnt="0"/>
      <dgm:spPr/>
    </dgm:pt>
    <dgm:pt modelId="{20D5A025-A88F-4C3A-81E3-0A991AE50DA9}" type="pres">
      <dgm:prSet presAssocID="{DD6987FA-24BE-4A9F-8CEF-45AD9701943E}" presName="desTx" presStyleLbl="revTx" presStyleIdx="3" presStyleCnt="4">
        <dgm:presLayoutVars/>
      </dgm:prSet>
      <dgm:spPr/>
    </dgm:pt>
  </dgm:ptLst>
  <dgm:cxnLst>
    <dgm:cxn modelId="{7E8CC120-E424-491F-AA4D-5E12C62E4DA5}" srcId="{E63F6271-B6D4-493B-9596-405A0F85D401}" destId="{0D31C076-7260-40AD-81F0-05DE828A74A1}" srcOrd="0" destOrd="0" parTransId="{0465E22F-6CFA-4266-AB63-ED0C70629E6A}" sibTransId="{19C3420C-00A6-4D1E-9A75-8995E2FB6214}"/>
    <dgm:cxn modelId="{2ACA4B2E-5CA3-4AF7-B330-55A05A55E9A1}" type="presOf" srcId="{DD6987FA-24BE-4A9F-8CEF-45AD9701943E}" destId="{0B572A4E-3314-49A8-B9F8-FA48F3AA0E9C}" srcOrd="0" destOrd="0" presId="urn:microsoft.com/office/officeart/2018/2/layout/IconLabelDescriptionList"/>
    <dgm:cxn modelId="{F2CFAF5E-A66F-4177-9207-8CA0CF32C15C}" srcId="{DD6987FA-24BE-4A9F-8CEF-45AD9701943E}" destId="{6321864B-7F62-46F1-A7F9-2AE14F2F4B82}" srcOrd="0" destOrd="0" parTransId="{7480266A-A0A8-4F58-ACCA-530E4546EE6C}" sibTransId="{107AFB8A-33D2-4ACF-92CA-63D952E2827D}"/>
    <dgm:cxn modelId="{2E2FF743-40DD-4EB7-987D-2D89D4783492}" type="presOf" srcId="{E63F6271-B6D4-493B-9596-405A0F85D401}" destId="{9448A049-49D1-42BF-BF49-A82F51949F8B}" srcOrd="0" destOrd="0" presId="urn:microsoft.com/office/officeart/2018/2/layout/IconLabelDescriptionList"/>
    <dgm:cxn modelId="{2CA00B71-D857-4986-9441-1EC18AFCACBF}" type="presOf" srcId="{6321864B-7F62-46F1-A7F9-2AE14F2F4B82}" destId="{20D5A025-A88F-4C3A-81E3-0A991AE50DA9}" srcOrd="0" destOrd="0" presId="urn:microsoft.com/office/officeart/2018/2/layout/IconLabelDescriptionList"/>
    <dgm:cxn modelId="{1C4BC454-3143-48E9-8E74-09D8005DA61D}" srcId="{0D31C076-7260-40AD-81F0-05DE828A74A1}" destId="{D4273F2A-127B-4FFD-9A85-699F93D846A8}" srcOrd="0" destOrd="0" parTransId="{34BB73A9-99BF-402D-85C9-EDACC6CEFB87}" sibTransId="{4494B772-8D0C-4040-9CF3-D78CC441D8EE}"/>
    <dgm:cxn modelId="{00FC799C-0DE1-460E-A527-84F8FA043BEE}" srcId="{E63F6271-B6D4-493B-9596-405A0F85D401}" destId="{DD6987FA-24BE-4A9F-8CEF-45AD9701943E}" srcOrd="1" destOrd="0" parTransId="{4AD74292-49CE-4B44-AADA-2BAFF71D9161}" sibTransId="{73BED422-2065-463D-9F76-954F4428C633}"/>
    <dgm:cxn modelId="{272B42C2-FB60-4DA8-9249-E3AC86743DA1}" type="presOf" srcId="{0D31C076-7260-40AD-81F0-05DE828A74A1}" destId="{ED1BC81C-0D60-4F6F-BB9A-24C439D03E76}" srcOrd="0" destOrd="0" presId="urn:microsoft.com/office/officeart/2018/2/layout/IconLabelDescriptionList"/>
    <dgm:cxn modelId="{AED446F8-8AEC-4EF3-864D-B21E33ED64B1}" type="presOf" srcId="{D4273F2A-127B-4FFD-9A85-699F93D846A8}" destId="{8C7053E2-232B-471A-8F17-98D2778C2427}" srcOrd="0" destOrd="0" presId="urn:microsoft.com/office/officeart/2018/2/layout/IconLabelDescriptionList"/>
    <dgm:cxn modelId="{60851B4A-5D86-4E95-89D4-B3CC6D543F64}" type="presParOf" srcId="{9448A049-49D1-42BF-BF49-A82F51949F8B}" destId="{E190B248-D63A-4038-A68C-E23E1CD077A6}" srcOrd="0" destOrd="0" presId="urn:microsoft.com/office/officeart/2018/2/layout/IconLabelDescriptionList"/>
    <dgm:cxn modelId="{5E953808-E8A1-41B2-9E35-5BC120A0B5F4}" type="presParOf" srcId="{E190B248-D63A-4038-A68C-E23E1CD077A6}" destId="{F7D81D3C-B979-490A-A876-EACF121174BA}" srcOrd="0" destOrd="0" presId="urn:microsoft.com/office/officeart/2018/2/layout/IconLabelDescriptionList"/>
    <dgm:cxn modelId="{0FE6F658-2CD0-497E-AB7F-A2275221FE78}" type="presParOf" srcId="{E190B248-D63A-4038-A68C-E23E1CD077A6}" destId="{3CBC72B6-F229-45A4-9869-0481FFF0EA26}" srcOrd="1" destOrd="0" presId="urn:microsoft.com/office/officeart/2018/2/layout/IconLabelDescriptionList"/>
    <dgm:cxn modelId="{CFB2F928-46E4-4328-A304-94C062074D44}" type="presParOf" srcId="{E190B248-D63A-4038-A68C-E23E1CD077A6}" destId="{ED1BC81C-0D60-4F6F-BB9A-24C439D03E76}" srcOrd="2" destOrd="0" presId="urn:microsoft.com/office/officeart/2018/2/layout/IconLabelDescriptionList"/>
    <dgm:cxn modelId="{17FE28C0-614A-4FB0-B147-0F8B14F586FC}" type="presParOf" srcId="{E190B248-D63A-4038-A68C-E23E1CD077A6}" destId="{6DA9EEF0-7FC2-45A9-B879-4A251FBBAF7A}" srcOrd="3" destOrd="0" presId="urn:microsoft.com/office/officeart/2018/2/layout/IconLabelDescriptionList"/>
    <dgm:cxn modelId="{8B2ECCB9-2055-4C40-AE7B-5699EDA46B1C}" type="presParOf" srcId="{E190B248-D63A-4038-A68C-E23E1CD077A6}" destId="{8C7053E2-232B-471A-8F17-98D2778C2427}" srcOrd="4" destOrd="0" presId="urn:microsoft.com/office/officeart/2018/2/layout/IconLabelDescriptionList"/>
    <dgm:cxn modelId="{01342F19-29C1-4302-A339-854BC31CB026}" type="presParOf" srcId="{9448A049-49D1-42BF-BF49-A82F51949F8B}" destId="{C8E31A38-5848-4B82-B088-764EC9968A14}" srcOrd="1" destOrd="0" presId="urn:microsoft.com/office/officeart/2018/2/layout/IconLabelDescriptionList"/>
    <dgm:cxn modelId="{784655A1-887D-4FA1-A298-191B46F5CB88}" type="presParOf" srcId="{9448A049-49D1-42BF-BF49-A82F51949F8B}" destId="{0E54E3E5-78D7-4AEA-B5E9-85BB525663EC}" srcOrd="2" destOrd="0" presId="urn:microsoft.com/office/officeart/2018/2/layout/IconLabelDescriptionList"/>
    <dgm:cxn modelId="{8E6C6F27-6350-4372-94CB-E456C32D8F90}" type="presParOf" srcId="{0E54E3E5-78D7-4AEA-B5E9-85BB525663EC}" destId="{BC12F9C8-667B-4278-8B16-F7A136C308D8}" srcOrd="0" destOrd="0" presId="urn:microsoft.com/office/officeart/2018/2/layout/IconLabelDescriptionList"/>
    <dgm:cxn modelId="{ADC43563-92B1-41F6-ABD3-E31C1C0945C1}" type="presParOf" srcId="{0E54E3E5-78D7-4AEA-B5E9-85BB525663EC}" destId="{1B47983E-39E9-47C6-99E2-E829DC75A5E0}" srcOrd="1" destOrd="0" presId="urn:microsoft.com/office/officeart/2018/2/layout/IconLabelDescriptionList"/>
    <dgm:cxn modelId="{9639DB4A-387F-49E8-9A47-179AB5CE01D9}" type="presParOf" srcId="{0E54E3E5-78D7-4AEA-B5E9-85BB525663EC}" destId="{0B572A4E-3314-49A8-B9F8-FA48F3AA0E9C}" srcOrd="2" destOrd="0" presId="urn:microsoft.com/office/officeart/2018/2/layout/IconLabelDescriptionList"/>
    <dgm:cxn modelId="{FFCCDEB6-DD8E-4083-8F13-07B7C670931B}" type="presParOf" srcId="{0E54E3E5-78D7-4AEA-B5E9-85BB525663EC}" destId="{2B1ECA2D-D836-490F-A5E8-CE3BE8A02699}" srcOrd="3" destOrd="0" presId="urn:microsoft.com/office/officeart/2018/2/layout/IconLabelDescriptionList"/>
    <dgm:cxn modelId="{260E8C64-1BC4-4125-8C92-25A23F695095}" type="presParOf" srcId="{0E54E3E5-78D7-4AEA-B5E9-85BB525663EC}" destId="{20D5A025-A88F-4C3A-81E3-0A991AE50DA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1514A4D-F403-44B0-A9A1-C69085176DF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267CB9-04DC-41E7-A385-F5543F5722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Makes use of the “currconv.com” API to get up-to-date and accurate conversions</a:t>
          </a:r>
        </a:p>
      </dgm:t>
    </dgm:pt>
    <dgm:pt modelId="{7ED6E090-3285-434A-89F9-3E531F23D99B}" type="parTrans" cxnId="{0B83A55D-0E57-4B50-BE79-DA6A87AA941E}">
      <dgm:prSet/>
      <dgm:spPr/>
      <dgm:t>
        <a:bodyPr/>
        <a:lstStyle/>
        <a:p>
          <a:endParaRPr lang="en-US"/>
        </a:p>
      </dgm:t>
    </dgm:pt>
    <dgm:pt modelId="{40E0D048-26FD-4148-90F4-2915A0F382F9}" type="sibTrans" cxnId="{0B83A55D-0E57-4B50-BE79-DA6A87AA941E}">
      <dgm:prSet/>
      <dgm:spPr/>
      <dgm:t>
        <a:bodyPr/>
        <a:lstStyle/>
        <a:p>
          <a:endParaRPr lang="en-US"/>
        </a:p>
      </dgm:t>
    </dgm:pt>
    <dgm:pt modelId="{BC39D7B7-B5EB-46C7-9655-8FADCC2A45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Allows for conversions between the 24 most widely used currencies.</a:t>
          </a:r>
        </a:p>
      </dgm:t>
    </dgm:pt>
    <dgm:pt modelId="{F5D919E9-314B-41F6-A5B1-1649BDE61AD9}" type="parTrans" cxnId="{1D082405-477D-414E-8737-D768C5EB70EF}">
      <dgm:prSet/>
      <dgm:spPr/>
      <dgm:t>
        <a:bodyPr/>
        <a:lstStyle/>
        <a:p>
          <a:endParaRPr lang="en-US"/>
        </a:p>
      </dgm:t>
    </dgm:pt>
    <dgm:pt modelId="{2BFA1A0A-13A1-4A0F-B01D-64FB7B11C34A}" type="sibTrans" cxnId="{1D082405-477D-414E-8737-D768C5EB70EF}">
      <dgm:prSet/>
      <dgm:spPr/>
      <dgm:t>
        <a:bodyPr/>
        <a:lstStyle/>
        <a:p>
          <a:endParaRPr lang="en-US"/>
        </a:p>
      </dgm:t>
    </dgm:pt>
    <dgm:pt modelId="{C4DA5E85-FFEA-4AE6-B030-C53983118BCD}" type="pres">
      <dgm:prSet presAssocID="{91514A4D-F403-44B0-A9A1-C69085176DF9}" presName="root" presStyleCnt="0">
        <dgm:presLayoutVars>
          <dgm:dir/>
          <dgm:resizeHandles val="exact"/>
        </dgm:presLayoutVars>
      </dgm:prSet>
      <dgm:spPr/>
    </dgm:pt>
    <dgm:pt modelId="{82596602-85C3-4498-B2FE-192923936273}" type="pres">
      <dgm:prSet presAssocID="{7B267CB9-04DC-41E7-A385-F5543F5722C7}" presName="compNode" presStyleCnt="0"/>
      <dgm:spPr/>
    </dgm:pt>
    <dgm:pt modelId="{E438B007-8587-4384-B00A-AD6FBA30BCF9}" type="pres">
      <dgm:prSet presAssocID="{7B267CB9-04DC-41E7-A385-F5543F5722C7}" presName="bgRect" presStyleLbl="bgShp" presStyleIdx="0" presStyleCnt="2"/>
      <dgm:spPr/>
    </dgm:pt>
    <dgm:pt modelId="{AA7AA7FD-BF77-4120-8728-1069DA55C59E}" type="pres">
      <dgm:prSet presAssocID="{7B267CB9-04DC-41E7-A385-F5543F5722C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DF9E367D-4483-4DAC-A7B9-7EEF924C2C4D}" type="pres">
      <dgm:prSet presAssocID="{7B267CB9-04DC-41E7-A385-F5543F5722C7}" presName="spaceRect" presStyleCnt="0"/>
      <dgm:spPr/>
    </dgm:pt>
    <dgm:pt modelId="{BD774262-ACAC-455C-95C1-D9F2BA081462}" type="pres">
      <dgm:prSet presAssocID="{7B267CB9-04DC-41E7-A385-F5543F5722C7}" presName="parTx" presStyleLbl="revTx" presStyleIdx="0" presStyleCnt="2">
        <dgm:presLayoutVars>
          <dgm:chMax val="0"/>
          <dgm:chPref val="0"/>
        </dgm:presLayoutVars>
      </dgm:prSet>
      <dgm:spPr/>
    </dgm:pt>
    <dgm:pt modelId="{A8ACCBE5-A015-4A65-9981-59350A3307DB}" type="pres">
      <dgm:prSet presAssocID="{40E0D048-26FD-4148-90F4-2915A0F382F9}" presName="sibTrans" presStyleCnt="0"/>
      <dgm:spPr/>
    </dgm:pt>
    <dgm:pt modelId="{332BBEF4-907E-4DA7-8C66-DB83EBE568C3}" type="pres">
      <dgm:prSet presAssocID="{BC39D7B7-B5EB-46C7-9655-8FADCC2A4537}" presName="compNode" presStyleCnt="0"/>
      <dgm:spPr/>
    </dgm:pt>
    <dgm:pt modelId="{DB4E7AA8-DA8F-49ED-A215-B948D7E438A1}" type="pres">
      <dgm:prSet presAssocID="{BC39D7B7-B5EB-46C7-9655-8FADCC2A4537}" presName="bgRect" presStyleLbl="bgShp" presStyleIdx="1" presStyleCnt="2"/>
      <dgm:spPr/>
    </dgm:pt>
    <dgm:pt modelId="{3CA65E58-6F66-423C-B92B-F0094FBB3F8B}" type="pres">
      <dgm:prSet presAssocID="{BC39D7B7-B5EB-46C7-9655-8FADCC2A453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2D8A299-2F39-4D1E-B0EF-DB47B26BE933}" type="pres">
      <dgm:prSet presAssocID="{BC39D7B7-B5EB-46C7-9655-8FADCC2A4537}" presName="spaceRect" presStyleCnt="0"/>
      <dgm:spPr/>
    </dgm:pt>
    <dgm:pt modelId="{AE8D2A77-2F03-4CF3-8DA6-65D869F4B404}" type="pres">
      <dgm:prSet presAssocID="{BC39D7B7-B5EB-46C7-9655-8FADCC2A453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D082405-477D-414E-8737-D768C5EB70EF}" srcId="{91514A4D-F403-44B0-A9A1-C69085176DF9}" destId="{BC39D7B7-B5EB-46C7-9655-8FADCC2A4537}" srcOrd="1" destOrd="0" parTransId="{F5D919E9-314B-41F6-A5B1-1649BDE61AD9}" sibTransId="{2BFA1A0A-13A1-4A0F-B01D-64FB7B11C34A}"/>
    <dgm:cxn modelId="{40191120-D415-4693-91C8-FD0EC8B62401}" type="presOf" srcId="{BC39D7B7-B5EB-46C7-9655-8FADCC2A4537}" destId="{AE8D2A77-2F03-4CF3-8DA6-65D869F4B404}" srcOrd="0" destOrd="0" presId="urn:microsoft.com/office/officeart/2018/2/layout/IconVerticalSolidList"/>
    <dgm:cxn modelId="{0B83A55D-0E57-4B50-BE79-DA6A87AA941E}" srcId="{91514A4D-F403-44B0-A9A1-C69085176DF9}" destId="{7B267CB9-04DC-41E7-A385-F5543F5722C7}" srcOrd="0" destOrd="0" parTransId="{7ED6E090-3285-434A-89F9-3E531F23D99B}" sibTransId="{40E0D048-26FD-4148-90F4-2915A0F382F9}"/>
    <dgm:cxn modelId="{B72A3785-32C6-42C3-AE3A-EF8EF91FD31E}" type="presOf" srcId="{91514A4D-F403-44B0-A9A1-C69085176DF9}" destId="{C4DA5E85-FFEA-4AE6-B030-C53983118BCD}" srcOrd="0" destOrd="0" presId="urn:microsoft.com/office/officeart/2018/2/layout/IconVerticalSolidList"/>
    <dgm:cxn modelId="{39335885-A355-498F-9ECC-455C4F9F364D}" type="presOf" srcId="{7B267CB9-04DC-41E7-A385-F5543F5722C7}" destId="{BD774262-ACAC-455C-95C1-D9F2BA081462}" srcOrd="0" destOrd="0" presId="urn:microsoft.com/office/officeart/2018/2/layout/IconVerticalSolidList"/>
    <dgm:cxn modelId="{E7DC6D55-62A1-41B8-9E23-CD53320D86A1}" type="presParOf" srcId="{C4DA5E85-FFEA-4AE6-B030-C53983118BCD}" destId="{82596602-85C3-4498-B2FE-192923936273}" srcOrd="0" destOrd="0" presId="urn:microsoft.com/office/officeart/2018/2/layout/IconVerticalSolidList"/>
    <dgm:cxn modelId="{1F000787-A0F1-48CE-A558-3057F530FCEC}" type="presParOf" srcId="{82596602-85C3-4498-B2FE-192923936273}" destId="{E438B007-8587-4384-B00A-AD6FBA30BCF9}" srcOrd="0" destOrd="0" presId="urn:microsoft.com/office/officeart/2018/2/layout/IconVerticalSolidList"/>
    <dgm:cxn modelId="{E2681B9E-00E3-4F58-A920-1F18B880F9B2}" type="presParOf" srcId="{82596602-85C3-4498-B2FE-192923936273}" destId="{AA7AA7FD-BF77-4120-8728-1069DA55C59E}" srcOrd="1" destOrd="0" presId="urn:microsoft.com/office/officeart/2018/2/layout/IconVerticalSolidList"/>
    <dgm:cxn modelId="{03DB3A57-7800-4BAA-B576-0150C1B4AC81}" type="presParOf" srcId="{82596602-85C3-4498-B2FE-192923936273}" destId="{DF9E367D-4483-4DAC-A7B9-7EEF924C2C4D}" srcOrd="2" destOrd="0" presId="urn:microsoft.com/office/officeart/2018/2/layout/IconVerticalSolidList"/>
    <dgm:cxn modelId="{C283C8BC-8BA7-4C4F-9C78-4F8207823DCB}" type="presParOf" srcId="{82596602-85C3-4498-B2FE-192923936273}" destId="{BD774262-ACAC-455C-95C1-D9F2BA081462}" srcOrd="3" destOrd="0" presId="urn:microsoft.com/office/officeart/2018/2/layout/IconVerticalSolidList"/>
    <dgm:cxn modelId="{4532A9E5-C1E3-4495-BFC4-5B1B937EAF0B}" type="presParOf" srcId="{C4DA5E85-FFEA-4AE6-B030-C53983118BCD}" destId="{A8ACCBE5-A015-4A65-9981-59350A3307DB}" srcOrd="1" destOrd="0" presId="urn:microsoft.com/office/officeart/2018/2/layout/IconVerticalSolidList"/>
    <dgm:cxn modelId="{DA94520C-EA05-4CA9-9A1E-055234D94EBF}" type="presParOf" srcId="{C4DA5E85-FFEA-4AE6-B030-C53983118BCD}" destId="{332BBEF4-907E-4DA7-8C66-DB83EBE568C3}" srcOrd="2" destOrd="0" presId="urn:microsoft.com/office/officeart/2018/2/layout/IconVerticalSolidList"/>
    <dgm:cxn modelId="{F9027EDB-8A93-4A69-BB7F-D6C19454A24E}" type="presParOf" srcId="{332BBEF4-907E-4DA7-8C66-DB83EBE568C3}" destId="{DB4E7AA8-DA8F-49ED-A215-B948D7E438A1}" srcOrd="0" destOrd="0" presId="urn:microsoft.com/office/officeart/2018/2/layout/IconVerticalSolidList"/>
    <dgm:cxn modelId="{F3371A2F-A205-4DF7-8ACA-FCCCD9CAA945}" type="presParOf" srcId="{332BBEF4-907E-4DA7-8C66-DB83EBE568C3}" destId="{3CA65E58-6F66-423C-B92B-F0094FBB3F8B}" srcOrd="1" destOrd="0" presId="urn:microsoft.com/office/officeart/2018/2/layout/IconVerticalSolidList"/>
    <dgm:cxn modelId="{616A1FBE-96A1-4BC6-91E9-E57027124F24}" type="presParOf" srcId="{332BBEF4-907E-4DA7-8C66-DB83EBE568C3}" destId="{02D8A299-2F39-4D1E-B0EF-DB47B26BE933}" srcOrd="2" destOrd="0" presId="urn:microsoft.com/office/officeart/2018/2/layout/IconVerticalSolidList"/>
    <dgm:cxn modelId="{2F25BFDE-628F-4CFA-9D7A-29E2B3094FB5}" type="presParOf" srcId="{332BBEF4-907E-4DA7-8C66-DB83EBE568C3}" destId="{AE8D2A77-2F03-4CF3-8DA6-65D869F4B4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079EEE3-CC36-448D-B787-1FCCD90B0A2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B51745F-3D19-4FD5-94F0-213A9222D6B2}">
      <dgm:prSet/>
      <dgm:spPr/>
      <dgm:t>
        <a:bodyPr/>
        <a:lstStyle/>
        <a:p>
          <a:r>
            <a:rPr lang="en-US" dirty="0"/>
            <a:t>Scientific Functions: </a:t>
          </a:r>
          <a:r>
            <a:rPr lang="en-US" b="1" dirty="0">
              <a:solidFill>
                <a:srgbClr val="FF0000"/>
              </a:solidFill>
            </a:rPr>
            <a:t>551</a:t>
          </a:r>
        </a:p>
      </dgm:t>
    </dgm:pt>
    <dgm:pt modelId="{810FE0DD-E090-48A5-9FF5-F5DD7DA89123}" type="parTrans" cxnId="{AA2672BF-BB1A-4ECE-82FF-92B56C851398}">
      <dgm:prSet/>
      <dgm:spPr/>
      <dgm:t>
        <a:bodyPr/>
        <a:lstStyle/>
        <a:p>
          <a:endParaRPr lang="en-US"/>
        </a:p>
      </dgm:t>
    </dgm:pt>
    <dgm:pt modelId="{E09150D6-9204-4F70-8889-D5E7F431702B}" type="sibTrans" cxnId="{AA2672BF-BB1A-4ECE-82FF-92B56C851398}">
      <dgm:prSet/>
      <dgm:spPr/>
      <dgm:t>
        <a:bodyPr/>
        <a:lstStyle/>
        <a:p>
          <a:endParaRPr lang="en-US"/>
        </a:p>
      </dgm:t>
    </dgm:pt>
    <dgm:pt modelId="{76EFBA18-625E-47C5-8240-54C94A330B74}">
      <dgm:prSet/>
      <dgm:spPr/>
      <dgm:t>
        <a:bodyPr/>
        <a:lstStyle/>
        <a:p>
          <a:r>
            <a:rPr lang="en-US" dirty="0"/>
            <a:t>Advanced Functions: </a:t>
          </a:r>
          <a:r>
            <a:rPr lang="en-US" b="1" dirty="0">
              <a:solidFill>
                <a:srgbClr val="FF0000"/>
              </a:solidFill>
            </a:rPr>
            <a:t>338</a:t>
          </a:r>
        </a:p>
      </dgm:t>
    </dgm:pt>
    <dgm:pt modelId="{FD0A9DA8-1D4D-40E0-A3D2-380B28C1BD0D}" type="parTrans" cxnId="{99048949-CECB-48FA-BA05-61FE8BF20ED1}">
      <dgm:prSet/>
      <dgm:spPr/>
      <dgm:t>
        <a:bodyPr/>
        <a:lstStyle/>
        <a:p>
          <a:endParaRPr lang="en-US"/>
        </a:p>
      </dgm:t>
    </dgm:pt>
    <dgm:pt modelId="{F26D7428-481E-4763-B318-940A1113F369}" type="sibTrans" cxnId="{99048949-CECB-48FA-BA05-61FE8BF20ED1}">
      <dgm:prSet/>
      <dgm:spPr/>
      <dgm:t>
        <a:bodyPr/>
        <a:lstStyle/>
        <a:p>
          <a:endParaRPr lang="en-US"/>
        </a:p>
      </dgm:t>
    </dgm:pt>
    <dgm:pt modelId="{95FF1584-965F-4032-91A9-DA368994544E}">
      <dgm:prSet/>
      <dgm:spPr/>
      <dgm:t>
        <a:bodyPr/>
        <a:lstStyle/>
        <a:p>
          <a:r>
            <a:rPr lang="en-US" dirty="0"/>
            <a:t>Unit Conversion: </a:t>
          </a:r>
          <a:r>
            <a:rPr lang="en-US" b="1" dirty="0">
              <a:solidFill>
                <a:srgbClr val="FF0000"/>
              </a:solidFill>
            </a:rPr>
            <a:t>154</a:t>
          </a:r>
        </a:p>
      </dgm:t>
    </dgm:pt>
    <dgm:pt modelId="{BA5BCC56-DDFB-4A2A-AB48-3567A852680D}" type="parTrans" cxnId="{2CF45E78-0E38-4737-9C28-F8180BE3E7CC}">
      <dgm:prSet/>
      <dgm:spPr/>
      <dgm:t>
        <a:bodyPr/>
        <a:lstStyle/>
        <a:p>
          <a:endParaRPr lang="en-US"/>
        </a:p>
      </dgm:t>
    </dgm:pt>
    <dgm:pt modelId="{51772E8C-BB85-487B-803A-499A6FC744CA}" type="sibTrans" cxnId="{2CF45E78-0E38-4737-9C28-F8180BE3E7CC}">
      <dgm:prSet/>
      <dgm:spPr/>
      <dgm:t>
        <a:bodyPr/>
        <a:lstStyle/>
        <a:p>
          <a:endParaRPr lang="en-US"/>
        </a:p>
      </dgm:t>
    </dgm:pt>
    <dgm:pt modelId="{F6410736-936E-437C-9BA4-2F7546B3C592}">
      <dgm:prSet/>
      <dgm:spPr/>
      <dgm:t>
        <a:bodyPr/>
        <a:lstStyle/>
        <a:p>
          <a:r>
            <a:rPr lang="en-US" dirty="0"/>
            <a:t>Money Conversion: </a:t>
          </a:r>
          <a:r>
            <a:rPr lang="en-US" b="1" dirty="0">
              <a:solidFill>
                <a:srgbClr val="FF0000"/>
              </a:solidFill>
            </a:rPr>
            <a:t>166</a:t>
          </a:r>
        </a:p>
      </dgm:t>
    </dgm:pt>
    <dgm:pt modelId="{F171010E-80F9-49B7-8DA4-CA6FAD9AE6FF}" type="parTrans" cxnId="{E9C24973-9651-40ED-BBD4-C0BDFD3B3BA8}">
      <dgm:prSet/>
      <dgm:spPr/>
      <dgm:t>
        <a:bodyPr/>
        <a:lstStyle/>
        <a:p>
          <a:endParaRPr lang="en-US"/>
        </a:p>
      </dgm:t>
    </dgm:pt>
    <dgm:pt modelId="{ED04BFE6-BBB0-41B1-9835-49E5958D4928}" type="sibTrans" cxnId="{E9C24973-9651-40ED-BBD4-C0BDFD3B3BA8}">
      <dgm:prSet/>
      <dgm:spPr/>
      <dgm:t>
        <a:bodyPr/>
        <a:lstStyle/>
        <a:p>
          <a:endParaRPr lang="en-US"/>
        </a:p>
      </dgm:t>
    </dgm:pt>
    <dgm:pt modelId="{88DAC9A7-95CB-461E-9A31-0FBE1543D48D}">
      <dgm:prSet/>
      <dgm:spPr/>
      <dgm:t>
        <a:bodyPr/>
        <a:lstStyle/>
        <a:p>
          <a:r>
            <a:rPr lang="en-US" dirty="0"/>
            <a:t>Units List: </a:t>
          </a:r>
          <a:r>
            <a:rPr lang="en-US" b="1" dirty="0">
              <a:solidFill>
                <a:srgbClr val="FF0000"/>
              </a:solidFill>
            </a:rPr>
            <a:t>461</a:t>
          </a:r>
        </a:p>
      </dgm:t>
    </dgm:pt>
    <dgm:pt modelId="{B298F468-E5A4-40A3-90D4-823AC8F7211F}" type="parTrans" cxnId="{E31587D3-FC7C-47B8-8272-3A086CBB28A2}">
      <dgm:prSet/>
      <dgm:spPr/>
      <dgm:t>
        <a:bodyPr/>
        <a:lstStyle/>
        <a:p>
          <a:endParaRPr lang="en-US"/>
        </a:p>
      </dgm:t>
    </dgm:pt>
    <dgm:pt modelId="{73F75FED-6F46-4FCA-9122-DCB82B516B11}" type="sibTrans" cxnId="{E31587D3-FC7C-47B8-8272-3A086CBB28A2}">
      <dgm:prSet/>
      <dgm:spPr/>
      <dgm:t>
        <a:bodyPr/>
        <a:lstStyle/>
        <a:p>
          <a:endParaRPr lang="en-US"/>
        </a:p>
      </dgm:t>
    </dgm:pt>
    <dgm:pt modelId="{AD83A73F-5F23-43D7-9B47-EB6C22DC1A6A}">
      <dgm:prSet/>
      <dgm:spPr/>
      <dgm:t>
        <a:bodyPr/>
        <a:lstStyle/>
        <a:p>
          <a:r>
            <a:rPr lang="en-US" dirty="0"/>
            <a:t>Button UI: </a:t>
          </a:r>
          <a:r>
            <a:rPr lang="en-US" b="1" dirty="0">
              <a:solidFill>
                <a:srgbClr val="FF0000"/>
              </a:solidFill>
            </a:rPr>
            <a:t>39</a:t>
          </a:r>
        </a:p>
      </dgm:t>
    </dgm:pt>
    <dgm:pt modelId="{1883D570-2939-437F-85C9-15E92EE9E3D7}" type="parTrans" cxnId="{75A05527-BDEF-46FF-83E5-8D1E8C0FB5BB}">
      <dgm:prSet/>
      <dgm:spPr/>
      <dgm:t>
        <a:bodyPr/>
        <a:lstStyle/>
        <a:p>
          <a:endParaRPr lang="en-US"/>
        </a:p>
      </dgm:t>
    </dgm:pt>
    <dgm:pt modelId="{2238BEDA-2946-4055-89FD-10BFB2EB0F25}" type="sibTrans" cxnId="{75A05527-BDEF-46FF-83E5-8D1E8C0FB5BB}">
      <dgm:prSet/>
      <dgm:spPr/>
      <dgm:t>
        <a:bodyPr/>
        <a:lstStyle/>
        <a:p>
          <a:endParaRPr lang="en-US"/>
        </a:p>
      </dgm:t>
    </dgm:pt>
    <dgm:pt modelId="{3AA58E80-3054-4469-A50C-60B41E3ABED9}">
      <dgm:prSet/>
      <dgm:spPr/>
      <dgm:t>
        <a:bodyPr/>
        <a:lstStyle/>
        <a:p>
          <a:r>
            <a:rPr lang="en-US" dirty="0"/>
            <a:t>Color Picker UI: </a:t>
          </a:r>
          <a:r>
            <a:rPr lang="en-US" b="1" dirty="0">
              <a:solidFill>
                <a:srgbClr val="FF0000"/>
              </a:solidFill>
            </a:rPr>
            <a:t>56</a:t>
          </a:r>
        </a:p>
      </dgm:t>
    </dgm:pt>
    <dgm:pt modelId="{151190DF-A96E-44BD-8754-7CF7DB133454}" type="parTrans" cxnId="{BB02564E-4ADF-4239-BD32-B985612EA762}">
      <dgm:prSet/>
      <dgm:spPr/>
      <dgm:t>
        <a:bodyPr/>
        <a:lstStyle/>
        <a:p>
          <a:endParaRPr lang="en-US"/>
        </a:p>
      </dgm:t>
    </dgm:pt>
    <dgm:pt modelId="{3695DE94-D7EB-4754-AF2C-5C6A031F3793}" type="sibTrans" cxnId="{BB02564E-4ADF-4239-BD32-B985612EA762}">
      <dgm:prSet/>
      <dgm:spPr/>
      <dgm:t>
        <a:bodyPr/>
        <a:lstStyle/>
        <a:p>
          <a:endParaRPr lang="en-US"/>
        </a:p>
      </dgm:t>
    </dgm:pt>
    <dgm:pt modelId="{314D7034-A595-41E8-82C9-A9F8B4AB40E1}">
      <dgm:prSet/>
      <dgm:spPr/>
      <dgm:t>
        <a:bodyPr/>
        <a:lstStyle/>
        <a:p>
          <a:r>
            <a:rPr lang="en-US" dirty="0"/>
            <a:t>Tests: </a:t>
          </a:r>
          <a:r>
            <a:rPr lang="en-US" b="1" dirty="0">
              <a:solidFill>
                <a:srgbClr val="FF0000"/>
              </a:solidFill>
            </a:rPr>
            <a:t>494</a:t>
          </a:r>
        </a:p>
      </dgm:t>
    </dgm:pt>
    <dgm:pt modelId="{DE68265A-7E18-4DD8-943E-D2F45758C781}" type="parTrans" cxnId="{D0B97C4F-8739-49E4-9F97-4C979EA2B51A}">
      <dgm:prSet/>
      <dgm:spPr/>
      <dgm:t>
        <a:bodyPr/>
        <a:lstStyle/>
        <a:p>
          <a:endParaRPr lang="en-US"/>
        </a:p>
      </dgm:t>
    </dgm:pt>
    <dgm:pt modelId="{6CB138F0-1535-4685-B33E-32A1B2B8593B}" type="sibTrans" cxnId="{D0B97C4F-8739-49E4-9F97-4C979EA2B51A}">
      <dgm:prSet/>
      <dgm:spPr/>
      <dgm:t>
        <a:bodyPr/>
        <a:lstStyle/>
        <a:p>
          <a:endParaRPr lang="en-US"/>
        </a:p>
      </dgm:t>
    </dgm:pt>
    <dgm:pt modelId="{373B1EB2-EF82-493B-9067-A7E36DED7B36}">
      <dgm:prSet/>
      <dgm:spPr/>
      <dgm:t>
        <a:bodyPr/>
        <a:lstStyle/>
        <a:p>
          <a:r>
            <a:rPr lang="en-US" dirty="0"/>
            <a:t>Other Files: </a:t>
          </a:r>
          <a:r>
            <a:rPr lang="en-US" b="1" dirty="0">
              <a:solidFill>
                <a:srgbClr val="FF0000"/>
              </a:solidFill>
            </a:rPr>
            <a:t>343</a:t>
          </a:r>
        </a:p>
      </dgm:t>
    </dgm:pt>
    <dgm:pt modelId="{55A3B979-29E6-45D5-B649-5030CF3F1ABE}" type="parTrans" cxnId="{A6FDB037-7B81-4EB5-8A8F-4224669B0FA8}">
      <dgm:prSet/>
      <dgm:spPr/>
      <dgm:t>
        <a:bodyPr/>
        <a:lstStyle/>
        <a:p>
          <a:endParaRPr lang="en-US"/>
        </a:p>
      </dgm:t>
    </dgm:pt>
    <dgm:pt modelId="{DCA00BD5-F03C-48B4-AFAA-B4F64D1BBFDB}" type="sibTrans" cxnId="{A6FDB037-7B81-4EB5-8A8F-4224669B0FA8}">
      <dgm:prSet/>
      <dgm:spPr/>
      <dgm:t>
        <a:bodyPr/>
        <a:lstStyle/>
        <a:p>
          <a:endParaRPr lang="en-US"/>
        </a:p>
      </dgm:t>
    </dgm:pt>
    <dgm:pt modelId="{227146EF-BAE1-4780-8BAB-9CE7800A27D7}" type="pres">
      <dgm:prSet presAssocID="{E079EEE3-CC36-448D-B787-1FCCD90B0A28}" presName="diagram" presStyleCnt="0">
        <dgm:presLayoutVars>
          <dgm:dir/>
          <dgm:resizeHandles val="exact"/>
        </dgm:presLayoutVars>
      </dgm:prSet>
      <dgm:spPr/>
    </dgm:pt>
    <dgm:pt modelId="{53DAEFAB-C837-4893-B17B-5DF96966991D}" type="pres">
      <dgm:prSet presAssocID="{5B51745F-3D19-4FD5-94F0-213A9222D6B2}" presName="node" presStyleLbl="node1" presStyleIdx="0" presStyleCnt="9">
        <dgm:presLayoutVars>
          <dgm:bulletEnabled val="1"/>
        </dgm:presLayoutVars>
      </dgm:prSet>
      <dgm:spPr/>
    </dgm:pt>
    <dgm:pt modelId="{651263BA-F0AE-402D-AD0D-23FB319C05BF}" type="pres">
      <dgm:prSet presAssocID="{E09150D6-9204-4F70-8889-D5E7F431702B}" presName="sibTrans" presStyleCnt="0"/>
      <dgm:spPr/>
    </dgm:pt>
    <dgm:pt modelId="{79EA14AA-B48A-4A11-94E4-E75BC89B7F7D}" type="pres">
      <dgm:prSet presAssocID="{76EFBA18-625E-47C5-8240-54C94A330B74}" presName="node" presStyleLbl="node1" presStyleIdx="1" presStyleCnt="9">
        <dgm:presLayoutVars>
          <dgm:bulletEnabled val="1"/>
        </dgm:presLayoutVars>
      </dgm:prSet>
      <dgm:spPr/>
    </dgm:pt>
    <dgm:pt modelId="{2A2A4526-DE84-4D7D-9D00-0D232B6B5784}" type="pres">
      <dgm:prSet presAssocID="{F26D7428-481E-4763-B318-940A1113F369}" presName="sibTrans" presStyleCnt="0"/>
      <dgm:spPr/>
    </dgm:pt>
    <dgm:pt modelId="{6C900E3B-64D8-475F-A8CE-5BE858AFBE1A}" type="pres">
      <dgm:prSet presAssocID="{95FF1584-965F-4032-91A9-DA368994544E}" presName="node" presStyleLbl="node1" presStyleIdx="2" presStyleCnt="9">
        <dgm:presLayoutVars>
          <dgm:bulletEnabled val="1"/>
        </dgm:presLayoutVars>
      </dgm:prSet>
      <dgm:spPr/>
    </dgm:pt>
    <dgm:pt modelId="{9B8A2185-F139-42D1-964B-52674CCC744C}" type="pres">
      <dgm:prSet presAssocID="{51772E8C-BB85-487B-803A-499A6FC744CA}" presName="sibTrans" presStyleCnt="0"/>
      <dgm:spPr/>
    </dgm:pt>
    <dgm:pt modelId="{263E3516-B3ED-41B3-BE1E-19ADC321507A}" type="pres">
      <dgm:prSet presAssocID="{F6410736-936E-437C-9BA4-2F7546B3C592}" presName="node" presStyleLbl="node1" presStyleIdx="3" presStyleCnt="9">
        <dgm:presLayoutVars>
          <dgm:bulletEnabled val="1"/>
        </dgm:presLayoutVars>
      </dgm:prSet>
      <dgm:spPr/>
    </dgm:pt>
    <dgm:pt modelId="{50860CBC-BAA1-4019-88B8-64DB50C38F3B}" type="pres">
      <dgm:prSet presAssocID="{ED04BFE6-BBB0-41B1-9835-49E5958D4928}" presName="sibTrans" presStyleCnt="0"/>
      <dgm:spPr/>
    </dgm:pt>
    <dgm:pt modelId="{917CECAA-F57D-4727-B205-EB2D8FA25EB5}" type="pres">
      <dgm:prSet presAssocID="{88DAC9A7-95CB-461E-9A31-0FBE1543D48D}" presName="node" presStyleLbl="node1" presStyleIdx="4" presStyleCnt="9">
        <dgm:presLayoutVars>
          <dgm:bulletEnabled val="1"/>
        </dgm:presLayoutVars>
      </dgm:prSet>
      <dgm:spPr/>
    </dgm:pt>
    <dgm:pt modelId="{AA257956-211D-4F87-88AD-82EA81F3BACD}" type="pres">
      <dgm:prSet presAssocID="{73F75FED-6F46-4FCA-9122-DCB82B516B11}" presName="sibTrans" presStyleCnt="0"/>
      <dgm:spPr/>
    </dgm:pt>
    <dgm:pt modelId="{A1E90F01-ECCB-4730-8A6B-49763DC718CD}" type="pres">
      <dgm:prSet presAssocID="{AD83A73F-5F23-43D7-9B47-EB6C22DC1A6A}" presName="node" presStyleLbl="node1" presStyleIdx="5" presStyleCnt="9">
        <dgm:presLayoutVars>
          <dgm:bulletEnabled val="1"/>
        </dgm:presLayoutVars>
      </dgm:prSet>
      <dgm:spPr/>
    </dgm:pt>
    <dgm:pt modelId="{84BA11A2-4035-4687-A3A1-4E0437EC912E}" type="pres">
      <dgm:prSet presAssocID="{2238BEDA-2946-4055-89FD-10BFB2EB0F25}" presName="sibTrans" presStyleCnt="0"/>
      <dgm:spPr/>
    </dgm:pt>
    <dgm:pt modelId="{F1873FB8-6798-4C0B-942B-6497004D5260}" type="pres">
      <dgm:prSet presAssocID="{3AA58E80-3054-4469-A50C-60B41E3ABED9}" presName="node" presStyleLbl="node1" presStyleIdx="6" presStyleCnt="9">
        <dgm:presLayoutVars>
          <dgm:bulletEnabled val="1"/>
        </dgm:presLayoutVars>
      </dgm:prSet>
      <dgm:spPr/>
    </dgm:pt>
    <dgm:pt modelId="{D739C98C-2720-4DDB-B479-026F42E1D70D}" type="pres">
      <dgm:prSet presAssocID="{3695DE94-D7EB-4754-AF2C-5C6A031F3793}" presName="sibTrans" presStyleCnt="0"/>
      <dgm:spPr/>
    </dgm:pt>
    <dgm:pt modelId="{DE793D85-DF8E-4CF6-B114-AB0DBB6C4946}" type="pres">
      <dgm:prSet presAssocID="{314D7034-A595-41E8-82C9-A9F8B4AB40E1}" presName="node" presStyleLbl="node1" presStyleIdx="7" presStyleCnt="9">
        <dgm:presLayoutVars>
          <dgm:bulletEnabled val="1"/>
        </dgm:presLayoutVars>
      </dgm:prSet>
      <dgm:spPr/>
    </dgm:pt>
    <dgm:pt modelId="{F5819F65-9FD7-4390-BFA5-673025CAE54A}" type="pres">
      <dgm:prSet presAssocID="{6CB138F0-1535-4685-B33E-32A1B2B8593B}" presName="sibTrans" presStyleCnt="0"/>
      <dgm:spPr/>
    </dgm:pt>
    <dgm:pt modelId="{FD7C374A-A85E-4721-8A69-C2416FDF369C}" type="pres">
      <dgm:prSet presAssocID="{373B1EB2-EF82-493B-9067-A7E36DED7B36}" presName="node" presStyleLbl="node1" presStyleIdx="8" presStyleCnt="9">
        <dgm:presLayoutVars>
          <dgm:bulletEnabled val="1"/>
        </dgm:presLayoutVars>
      </dgm:prSet>
      <dgm:spPr/>
    </dgm:pt>
  </dgm:ptLst>
  <dgm:cxnLst>
    <dgm:cxn modelId="{EF356700-0C44-4949-B7B6-BC61E31EB904}" type="presOf" srcId="{95FF1584-965F-4032-91A9-DA368994544E}" destId="{6C900E3B-64D8-475F-A8CE-5BE858AFBE1A}" srcOrd="0" destOrd="0" presId="urn:microsoft.com/office/officeart/2005/8/layout/default"/>
    <dgm:cxn modelId="{75A05527-BDEF-46FF-83E5-8D1E8C0FB5BB}" srcId="{E079EEE3-CC36-448D-B787-1FCCD90B0A28}" destId="{AD83A73F-5F23-43D7-9B47-EB6C22DC1A6A}" srcOrd="5" destOrd="0" parTransId="{1883D570-2939-437F-85C9-15E92EE9E3D7}" sibTransId="{2238BEDA-2946-4055-89FD-10BFB2EB0F25}"/>
    <dgm:cxn modelId="{A6FDB037-7B81-4EB5-8A8F-4224669B0FA8}" srcId="{E079EEE3-CC36-448D-B787-1FCCD90B0A28}" destId="{373B1EB2-EF82-493B-9067-A7E36DED7B36}" srcOrd="8" destOrd="0" parTransId="{55A3B979-29E6-45D5-B649-5030CF3F1ABE}" sibTransId="{DCA00BD5-F03C-48B4-AFAA-B4F64D1BBFDB}"/>
    <dgm:cxn modelId="{99048949-CECB-48FA-BA05-61FE8BF20ED1}" srcId="{E079EEE3-CC36-448D-B787-1FCCD90B0A28}" destId="{76EFBA18-625E-47C5-8240-54C94A330B74}" srcOrd="1" destOrd="0" parTransId="{FD0A9DA8-1D4D-40E0-A3D2-380B28C1BD0D}" sibTransId="{F26D7428-481E-4763-B318-940A1113F369}"/>
    <dgm:cxn modelId="{BB02564E-4ADF-4239-BD32-B985612EA762}" srcId="{E079EEE3-CC36-448D-B787-1FCCD90B0A28}" destId="{3AA58E80-3054-4469-A50C-60B41E3ABED9}" srcOrd="6" destOrd="0" parTransId="{151190DF-A96E-44BD-8754-7CF7DB133454}" sibTransId="{3695DE94-D7EB-4754-AF2C-5C6A031F3793}"/>
    <dgm:cxn modelId="{D0B97C4F-8739-49E4-9F97-4C979EA2B51A}" srcId="{E079EEE3-CC36-448D-B787-1FCCD90B0A28}" destId="{314D7034-A595-41E8-82C9-A9F8B4AB40E1}" srcOrd="7" destOrd="0" parTransId="{DE68265A-7E18-4DD8-943E-D2F45758C781}" sibTransId="{6CB138F0-1535-4685-B33E-32A1B2B8593B}"/>
    <dgm:cxn modelId="{DF240473-96D9-4732-BFF1-3B7823DBB3FE}" type="presOf" srcId="{314D7034-A595-41E8-82C9-A9F8B4AB40E1}" destId="{DE793D85-DF8E-4CF6-B114-AB0DBB6C4946}" srcOrd="0" destOrd="0" presId="urn:microsoft.com/office/officeart/2005/8/layout/default"/>
    <dgm:cxn modelId="{E9C24973-9651-40ED-BBD4-C0BDFD3B3BA8}" srcId="{E079EEE3-CC36-448D-B787-1FCCD90B0A28}" destId="{F6410736-936E-437C-9BA4-2F7546B3C592}" srcOrd="3" destOrd="0" parTransId="{F171010E-80F9-49B7-8DA4-CA6FAD9AE6FF}" sibTransId="{ED04BFE6-BBB0-41B1-9835-49E5958D4928}"/>
    <dgm:cxn modelId="{320C1D74-1FE0-4C7B-B8B1-2F5C20E3F943}" type="presOf" srcId="{F6410736-936E-437C-9BA4-2F7546B3C592}" destId="{263E3516-B3ED-41B3-BE1E-19ADC321507A}" srcOrd="0" destOrd="0" presId="urn:microsoft.com/office/officeart/2005/8/layout/default"/>
    <dgm:cxn modelId="{2CF45E78-0E38-4737-9C28-F8180BE3E7CC}" srcId="{E079EEE3-CC36-448D-B787-1FCCD90B0A28}" destId="{95FF1584-965F-4032-91A9-DA368994544E}" srcOrd="2" destOrd="0" parTransId="{BA5BCC56-DDFB-4A2A-AB48-3567A852680D}" sibTransId="{51772E8C-BB85-487B-803A-499A6FC744CA}"/>
    <dgm:cxn modelId="{E6207180-A8AD-4D7F-BA5D-B4BC31DD54E4}" type="presOf" srcId="{373B1EB2-EF82-493B-9067-A7E36DED7B36}" destId="{FD7C374A-A85E-4721-8A69-C2416FDF369C}" srcOrd="0" destOrd="0" presId="urn:microsoft.com/office/officeart/2005/8/layout/default"/>
    <dgm:cxn modelId="{210AE481-B463-4AE6-A637-D66888C932C6}" type="presOf" srcId="{88DAC9A7-95CB-461E-9A31-0FBE1543D48D}" destId="{917CECAA-F57D-4727-B205-EB2D8FA25EB5}" srcOrd="0" destOrd="0" presId="urn:microsoft.com/office/officeart/2005/8/layout/default"/>
    <dgm:cxn modelId="{E21E7882-7D04-478A-B140-64CCA5674EC9}" type="presOf" srcId="{E079EEE3-CC36-448D-B787-1FCCD90B0A28}" destId="{227146EF-BAE1-4780-8BAB-9CE7800A27D7}" srcOrd="0" destOrd="0" presId="urn:microsoft.com/office/officeart/2005/8/layout/default"/>
    <dgm:cxn modelId="{BC8EEA86-B42B-4E77-B109-8807CEE2CF29}" type="presOf" srcId="{76EFBA18-625E-47C5-8240-54C94A330B74}" destId="{79EA14AA-B48A-4A11-94E4-E75BC89B7F7D}" srcOrd="0" destOrd="0" presId="urn:microsoft.com/office/officeart/2005/8/layout/default"/>
    <dgm:cxn modelId="{2C16318C-7916-4B62-AC4D-AEC8E67C3721}" type="presOf" srcId="{AD83A73F-5F23-43D7-9B47-EB6C22DC1A6A}" destId="{A1E90F01-ECCB-4730-8A6B-49763DC718CD}" srcOrd="0" destOrd="0" presId="urn:microsoft.com/office/officeart/2005/8/layout/default"/>
    <dgm:cxn modelId="{C2299B97-A504-4F95-BF65-FAF8707E046E}" type="presOf" srcId="{3AA58E80-3054-4469-A50C-60B41E3ABED9}" destId="{F1873FB8-6798-4C0B-942B-6497004D5260}" srcOrd="0" destOrd="0" presId="urn:microsoft.com/office/officeart/2005/8/layout/default"/>
    <dgm:cxn modelId="{AA2672BF-BB1A-4ECE-82FF-92B56C851398}" srcId="{E079EEE3-CC36-448D-B787-1FCCD90B0A28}" destId="{5B51745F-3D19-4FD5-94F0-213A9222D6B2}" srcOrd="0" destOrd="0" parTransId="{810FE0DD-E090-48A5-9FF5-F5DD7DA89123}" sibTransId="{E09150D6-9204-4F70-8889-D5E7F431702B}"/>
    <dgm:cxn modelId="{E31587D3-FC7C-47B8-8272-3A086CBB28A2}" srcId="{E079EEE3-CC36-448D-B787-1FCCD90B0A28}" destId="{88DAC9A7-95CB-461E-9A31-0FBE1543D48D}" srcOrd="4" destOrd="0" parTransId="{B298F468-E5A4-40A3-90D4-823AC8F7211F}" sibTransId="{73F75FED-6F46-4FCA-9122-DCB82B516B11}"/>
    <dgm:cxn modelId="{96984CEB-C7A6-4703-A4F7-7539C75628F1}" type="presOf" srcId="{5B51745F-3D19-4FD5-94F0-213A9222D6B2}" destId="{53DAEFAB-C837-4893-B17B-5DF96966991D}" srcOrd="0" destOrd="0" presId="urn:microsoft.com/office/officeart/2005/8/layout/default"/>
    <dgm:cxn modelId="{421227DA-AE45-4062-86E2-C9A95846C507}" type="presParOf" srcId="{227146EF-BAE1-4780-8BAB-9CE7800A27D7}" destId="{53DAEFAB-C837-4893-B17B-5DF96966991D}" srcOrd="0" destOrd="0" presId="urn:microsoft.com/office/officeart/2005/8/layout/default"/>
    <dgm:cxn modelId="{891079FA-48C7-4431-9A42-8256D0C8EB13}" type="presParOf" srcId="{227146EF-BAE1-4780-8BAB-9CE7800A27D7}" destId="{651263BA-F0AE-402D-AD0D-23FB319C05BF}" srcOrd="1" destOrd="0" presId="urn:microsoft.com/office/officeart/2005/8/layout/default"/>
    <dgm:cxn modelId="{FD0CB5B8-C8E9-481F-A06C-0C7BA1726BF1}" type="presParOf" srcId="{227146EF-BAE1-4780-8BAB-9CE7800A27D7}" destId="{79EA14AA-B48A-4A11-94E4-E75BC89B7F7D}" srcOrd="2" destOrd="0" presId="urn:microsoft.com/office/officeart/2005/8/layout/default"/>
    <dgm:cxn modelId="{AC37F5E1-0CF5-45ED-9ACA-1A8D5D882442}" type="presParOf" srcId="{227146EF-BAE1-4780-8BAB-9CE7800A27D7}" destId="{2A2A4526-DE84-4D7D-9D00-0D232B6B5784}" srcOrd="3" destOrd="0" presId="urn:microsoft.com/office/officeart/2005/8/layout/default"/>
    <dgm:cxn modelId="{970EFA30-E9DC-4B56-9B26-F2689BFB5C29}" type="presParOf" srcId="{227146EF-BAE1-4780-8BAB-9CE7800A27D7}" destId="{6C900E3B-64D8-475F-A8CE-5BE858AFBE1A}" srcOrd="4" destOrd="0" presId="urn:microsoft.com/office/officeart/2005/8/layout/default"/>
    <dgm:cxn modelId="{655B2FA1-2190-4A0C-83B7-9EBA53DCF6BC}" type="presParOf" srcId="{227146EF-BAE1-4780-8BAB-9CE7800A27D7}" destId="{9B8A2185-F139-42D1-964B-52674CCC744C}" srcOrd="5" destOrd="0" presId="urn:microsoft.com/office/officeart/2005/8/layout/default"/>
    <dgm:cxn modelId="{E31618A1-0D41-4284-9075-35BD0126A442}" type="presParOf" srcId="{227146EF-BAE1-4780-8BAB-9CE7800A27D7}" destId="{263E3516-B3ED-41B3-BE1E-19ADC321507A}" srcOrd="6" destOrd="0" presId="urn:microsoft.com/office/officeart/2005/8/layout/default"/>
    <dgm:cxn modelId="{A796C763-BF57-468B-B778-601C13CF262E}" type="presParOf" srcId="{227146EF-BAE1-4780-8BAB-9CE7800A27D7}" destId="{50860CBC-BAA1-4019-88B8-64DB50C38F3B}" srcOrd="7" destOrd="0" presId="urn:microsoft.com/office/officeart/2005/8/layout/default"/>
    <dgm:cxn modelId="{E089AA69-BBEE-4A7F-9488-9255C58CBBE5}" type="presParOf" srcId="{227146EF-BAE1-4780-8BAB-9CE7800A27D7}" destId="{917CECAA-F57D-4727-B205-EB2D8FA25EB5}" srcOrd="8" destOrd="0" presId="urn:microsoft.com/office/officeart/2005/8/layout/default"/>
    <dgm:cxn modelId="{8BC425F0-3389-4E9B-9FF6-820FAA957AA0}" type="presParOf" srcId="{227146EF-BAE1-4780-8BAB-9CE7800A27D7}" destId="{AA257956-211D-4F87-88AD-82EA81F3BACD}" srcOrd="9" destOrd="0" presId="urn:microsoft.com/office/officeart/2005/8/layout/default"/>
    <dgm:cxn modelId="{53DC5737-558B-4644-94AC-6D188D9BF774}" type="presParOf" srcId="{227146EF-BAE1-4780-8BAB-9CE7800A27D7}" destId="{A1E90F01-ECCB-4730-8A6B-49763DC718CD}" srcOrd="10" destOrd="0" presId="urn:microsoft.com/office/officeart/2005/8/layout/default"/>
    <dgm:cxn modelId="{10ACC8D0-EF46-4A4A-AB1C-D9AF5F150230}" type="presParOf" srcId="{227146EF-BAE1-4780-8BAB-9CE7800A27D7}" destId="{84BA11A2-4035-4687-A3A1-4E0437EC912E}" srcOrd="11" destOrd="0" presId="urn:microsoft.com/office/officeart/2005/8/layout/default"/>
    <dgm:cxn modelId="{14B7CA77-A8EB-4DC9-B92A-916287E579EA}" type="presParOf" srcId="{227146EF-BAE1-4780-8BAB-9CE7800A27D7}" destId="{F1873FB8-6798-4C0B-942B-6497004D5260}" srcOrd="12" destOrd="0" presId="urn:microsoft.com/office/officeart/2005/8/layout/default"/>
    <dgm:cxn modelId="{D28D4AB0-05CD-4AF7-BE65-F4CD4F0E9DB2}" type="presParOf" srcId="{227146EF-BAE1-4780-8BAB-9CE7800A27D7}" destId="{D739C98C-2720-4DDB-B479-026F42E1D70D}" srcOrd="13" destOrd="0" presId="urn:microsoft.com/office/officeart/2005/8/layout/default"/>
    <dgm:cxn modelId="{D06FBC54-B454-4739-8BEF-A3A9DF15C397}" type="presParOf" srcId="{227146EF-BAE1-4780-8BAB-9CE7800A27D7}" destId="{DE793D85-DF8E-4CF6-B114-AB0DBB6C4946}" srcOrd="14" destOrd="0" presId="urn:microsoft.com/office/officeart/2005/8/layout/default"/>
    <dgm:cxn modelId="{87989BF5-0545-45E8-B310-0D6153869B07}" type="presParOf" srcId="{227146EF-BAE1-4780-8BAB-9CE7800A27D7}" destId="{F5819F65-9FD7-4390-BFA5-673025CAE54A}" srcOrd="15" destOrd="0" presId="urn:microsoft.com/office/officeart/2005/8/layout/default"/>
    <dgm:cxn modelId="{423493FD-B826-411A-8789-282DB69AD53F}" type="presParOf" srcId="{227146EF-BAE1-4780-8BAB-9CE7800A27D7}" destId="{FD7C374A-A85E-4721-8A69-C2416FDF369C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165B2E-D6C3-4274-952E-83E7BAFC52DE}">
      <dsp:nvSpPr>
        <dsp:cNvPr id="0" name=""/>
        <dsp:cNvSpPr/>
      </dsp:nvSpPr>
      <dsp:spPr>
        <a:xfrm>
          <a:off x="1061760" y="750"/>
          <a:ext cx="2380874" cy="14285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Scientific Functions</a:t>
          </a:r>
        </a:p>
      </dsp:txBody>
      <dsp:txXfrm>
        <a:off x="1061760" y="750"/>
        <a:ext cx="2380874" cy="1428524"/>
      </dsp:txXfrm>
    </dsp:sp>
    <dsp:sp modelId="{9BFA9860-3E3D-416D-B669-DAD237DFC783}">
      <dsp:nvSpPr>
        <dsp:cNvPr id="0" name=""/>
        <dsp:cNvSpPr/>
      </dsp:nvSpPr>
      <dsp:spPr>
        <a:xfrm>
          <a:off x="3680722" y="750"/>
          <a:ext cx="2380874" cy="14285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Advanced Functions</a:t>
          </a:r>
        </a:p>
      </dsp:txBody>
      <dsp:txXfrm>
        <a:off x="3680722" y="750"/>
        <a:ext cx="2380874" cy="1428524"/>
      </dsp:txXfrm>
    </dsp:sp>
    <dsp:sp modelId="{BF4F2D06-8A3F-4E9E-ADC5-E06A2FE171D3}">
      <dsp:nvSpPr>
        <dsp:cNvPr id="0" name=""/>
        <dsp:cNvSpPr/>
      </dsp:nvSpPr>
      <dsp:spPr>
        <a:xfrm>
          <a:off x="6299684" y="750"/>
          <a:ext cx="2380874" cy="142852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Unit Conversion</a:t>
          </a:r>
        </a:p>
      </dsp:txBody>
      <dsp:txXfrm>
        <a:off x="6299684" y="750"/>
        <a:ext cx="2380874" cy="1428524"/>
      </dsp:txXfrm>
    </dsp:sp>
    <dsp:sp modelId="{361E48A2-B09E-4A97-A61C-8269617CD207}">
      <dsp:nvSpPr>
        <dsp:cNvPr id="0" name=""/>
        <dsp:cNvSpPr/>
      </dsp:nvSpPr>
      <dsp:spPr>
        <a:xfrm>
          <a:off x="1061760" y="1667362"/>
          <a:ext cx="2380874" cy="142852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Money Conversion</a:t>
          </a:r>
        </a:p>
      </dsp:txBody>
      <dsp:txXfrm>
        <a:off x="1061760" y="1667362"/>
        <a:ext cx="2380874" cy="1428524"/>
      </dsp:txXfrm>
    </dsp:sp>
    <dsp:sp modelId="{DB7003F6-5449-4950-879B-A9AF1B4FA153}">
      <dsp:nvSpPr>
        <dsp:cNvPr id="0" name=""/>
        <dsp:cNvSpPr/>
      </dsp:nvSpPr>
      <dsp:spPr>
        <a:xfrm>
          <a:off x="3680722" y="1667362"/>
          <a:ext cx="2380874" cy="142852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Color Picker</a:t>
          </a:r>
        </a:p>
      </dsp:txBody>
      <dsp:txXfrm>
        <a:off x="3680722" y="1667362"/>
        <a:ext cx="2380874" cy="1428524"/>
      </dsp:txXfrm>
    </dsp:sp>
    <dsp:sp modelId="{1B0739C8-C3AA-4368-AB13-7A6B174D9369}">
      <dsp:nvSpPr>
        <dsp:cNvPr id="0" name=""/>
        <dsp:cNvSpPr/>
      </dsp:nvSpPr>
      <dsp:spPr>
        <a:xfrm>
          <a:off x="6299684" y="1667362"/>
          <a:ext cx="2380874" cy="14285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Delete Functionality</a:t>
          </a:r>
        </a:p>
      </dsp:txBody>
      <dsp:txXfrm>
        <a:off x="6299684" y="1667362"/>
        <a:ext cx="2380874" cy="14285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EB232-D03D-4051-AC35-473E83470B97}">
      <dsp:nvSpPr>
        <dsp:cNvPr id="0" name=""/>
        <dsp:cNvSpPr/>
      </dsp:nvSpPr>
      <dsp:spPr>
        <a:xfrm>
          <a:off x="0" y="0"/>
          <a:ext cx="10018712" cy="7320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59 tests were completed</a:t>
          </a:r>
        </a:p>
      </dsp:txBody>
      <dsp:txXfrm>
        <a:off x="35736" y="35736"/>
        <a:ext cx="9947240" cy="660581"/>
      </dsp:txXfrm>
    </dsp:sp>
    <dsp:sp modelId="{F59306C5-1F4E-4EE5-90F6-456B5A990E2D}">
      <dsp:nvSpPr>
        <dsp:cNvPr id="0" name=""/>
        <dsp:cNvSpPr/>
      </dsp:nvSpPr>
      <dsp:spPr>
        <a:xfrm>
          <a:off x="0" y="875073"/>
          <a:ext cx="10018712" cy="1918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094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800" kern="1200" dirty="0"/>
            <a:t>30 scientific and advanced functions tests</a:t>
          </a:r>
        </a:p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800" kern="1200" dirty="0"/>
            <a:t>15 unit conversion and money conversion tests</a:t>
          </a:r>
        </a:p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800" kern="1200" dirty="0"/>
            <a:t>3 color picker and delete functionality tests</a:t>
          </a:r>
        </a:p>
      </dsp:txBody>
      <dsp:txXfrm>
        <a:off x="0" y="875073"/>
        <a:ext cx="10018712" cy="1918045"/>
      </dsp:txXfrm>
    </dsp:sp>
    <dsp:sp modelId="{AC035E7D-342D-472C-B347-720010449517}">
      <dsp:nvSpPr>
        <dsp:cNvPr id="0" name=""/>
        <dsp:cNvSpPr/>
      </dsp:nvSpPr>
      <dsp:spPr>
        <a:xfrm>
          <a:off x="0" y="2793118"/>
          <a:ext cx="10018712" cy="85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59 tests passed</a:t>
          </a:r>
        </a:p>
      </dsp:txBody>
      <dsp:txXfrm>
        <a:off x="41938" y="2835056"/>
        <a:ext cx="9934836" cy="7752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32171-AB58-4850-A0AB-4615CA880B04}">
      <dsp:nvSpPr>
        <dsp:cNvPr id="0" name=""/>
        <dsp:cNvSpPr/>
      </dsp:nvSpPr>
      <dsp:spPr>
        <a:xfrm>
          <a:off x="0" y="435232"/>
          <a:ext cx="10018712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User can input numbers and decimals</a:t>
          </a:r>
        </a:p>
      </dsp:txBody>
      <dsp:txXfrm>
        <a:off x="33955" y="469187"/>
        <a:ext cx="9950802" cy="627655"/>
      </dsp:txXfrm>
    </dsp:sp>
    <dsp:sp modelId="{F7FF6FD9-CD3E-4604-AC0A-3B877F88406F}">
      <dsp:nvSpPr>
        <dsp:cNvPr id="0" name=""/>
        <dsp:cNvSpPr/>
      </dsp:nvSpPr>
      <dsp:spPr>
        <a:xfrm>
          <a:off x="0" y="1214318"/>
          <a:ext cx="10018712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Allows user to add, subtract, multiple, and divide</a:t>
          </a:r>
        </a:p>
      </dsp:txBody>
      <dsp:txXfrm>
        <a:off x="33955" y="1248273"/>
        <a:ext cx="9950802" cy="627655"/>
      </dsp:txXfrm>
    </dsp:sp>
    <dsp:sp modelId="{AC681567-5698-4374-B203-1E1B286C7189}">
      <dsp:nvSpPr>
        <dsp:cNvPr id="0" name=""/>
        <dsp:cNvSpPr/>
      </dsp:nvSpPr>
      <dsp:spPr>
        <a:xfrm>
          <a:off x="0" y="1993403"/>
          <a:ext cx="10018712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User can access side bar to access additional features as needed</a:t>
          </a:r>
        </a:p>
      </dsp:txBody>
      <dsp:txXfrm>
        <a:off x="33955" y="2027358"/>
        <a:ext cx="9950802" cy="6276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63803-D857-4103-B190-9027FDDBB97B}">
      <dsp:nvSpPr>
        <dsp:cNvPr id="0" name=""/>
        <dsp:cNvSpPr/>
      </dsp:nvSpPr>
      <dsp:spPr>
        <a:xfrm>
          <a:off x="1887381" y="0"/>
          <a:ext cx="1154407" cy="12435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6ABB6-64DF-47AE-AA34-9618BED1C261}">
      <dsp:nvSpPr>
        <dsp:cNvPr id="0" name=""/>
        <dsp:cNvSpPr/>
      </dsp:nvSpPr>
      <dsp:spPr>
        <a:xfrm>
          <a:off x="862334" y="1345448"/>
          <a:ext cx="3298306" cy="532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 dirty="0"/>
            <a:t>Color Picker</a:t>
          </a:r>
        </a:p>
      </dsp:txBody>
      <dsp:txXfrm>
        <a:off x="862334" y="1345448"/>
        <a:ext cx="3298306" cy="532943"/>
      </dsp:txXfrm>
    </dsp:sp>
    <dsp:sp modelId="{4C97FAC5-50EC-4A54-A6B7-D097500DBD91}">
      <dsp:nvSpPr>
        <dsp:cNvPr id="0" name=""/>
        <dsp:cNvSpPr/>
      </dsp:nvSpPr>
      <dsp:spPr>
        <a:xfrm>
          <a:off x="300134" y="1809199"/>
          <a:ext cx="4311566" cy="13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Allows for users to select a color and alter the color of all buttons found in the application.</a:t>
          </a:r>
        </a:p>
      </dsp:txBody>
      <dsp:txXfrm>
        <a:off x="300134" y="1809199"/>
        <a:ext cx="4311566" cy="13358"/>
      </dsp:txXfrm>
    </dsp:sp>
    <dsp:sp modelId="{CB561A9F-620E-4AB4-9CCD-1AF24BB18269}">
      <dsp:nvSpPr>
        <dsp:cNvPr id="0" name=""/>
        <dsp:cNvSpPr/>
      </dsp:nvSpPr>
      <dsp:spPr>
        <a:xfrm>
          <a:off x="6965198" y="0"/>
          <a:ext cx="1154407" cy="12435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59647-72C0-43F2-9CAA-3391B83E150F}">
      <dsp:nvSpPr>
        <dsp:cNvPr id="0" name=""/>
        <dsp:cNvSpPr/>
      </dsp:nvSpPr>
      <dsp:spPr>
        <a:xfrm>
          <a:off x="5928425" y="1345454"/>
          <a:ext cx="3298306" cy="532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 dirty="0"/>
            <a:t>Delete Functionality</a:t>
          </a:r>
        </a:p>
      </dsp:txBody>
      <dsp:txXfrm>
        <a:off x="5928425" y="1345454"/>
        <a:ext cx="3298306" cy="532943"/>
      </dsp:txXfrm>
    </dsp:sp>
    <dsp:sp modelId="{724302FB-6851-4AEE-BF23-B7728D45130E}">
      <dsp:nvSpPr>
        <dsp:cNvPr id="0" name=""/>
        <dsp:cNvSpPr/>
      </dsp:nvSpPr>
      <dsp:spPr>
        <a:xfrm>
          <a:off x="5363163" y="1809198"/>
          <a:ext cx="4311566" cy="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Allows for all primary calculator functions to delete inputs.</a:t>
          </a:r>
        </a:p>
      </dsp:txBody>
      <dsp:txXfrm>
        <a:off x="5363163" y="1809198"/>
        <a:ext cx="4311566" cy="21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CCDF2-C027-4703-846F-82A237C5B856}">
      <dsp:nvSpPr>
        <dsp:cNvPr id="0" name=""/>
        <dsp:cNvSpPr/>
      </dsp:nvSpPr>
      <dsp:spPr>
        <a:xfrm>
          <a:off x="1715060" y="252787"/>
          <a:ext cx="1246107" cy="12639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2B5BD-619A-401F-BEFB-F9844B6C867A}">
      <dsp:nvSpPr>
        <dsp:cNvPr id="0" name=""/>
        <dsp:cNvSpPr/>
      </dsp:nvSpPr>
      <dsp:spPr>
        <a:xfrm>
          <a:off x="182330" y="1628109"/>
          <a:ext cx="4311566" cy="54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Advanced Calculator</a:t>
          </a:r>
        </a:p>
      </dsp:txBody>
      <dsp:txXfrm>
        <a:off x="182330" y="1628109"/>
        <a:ext cx="4311566" cy="541674"/>
      </dsp:txXfrm>
    </dsp:sp>
    <dsp:sp modelId="{20C7F390-D633-49C1-8E98-5623267F56BD}">
      <dsp:nvSpPr>
        <dsp:cNvPr id="0" name=""/>
        <dsp:cNvSpPr/>
      </dsp:nvSpPr>
      <dsp:spPr>
        <a:xfrm>
          <a:off x="182330" y="2221605"/>
          <a:ext cx="4311566" cy="622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Allows users to access more advanced features than what is normally present in a calculator. Ex: log, negative numbers, constants, and more.</a:t>
          </a:r>
        </a:p>
      </dsp:txBody>
      <dsp:txXfrm>
        <a:off x="182330" y="2221605"/>
        <a:ext cx="4311566" cy="622245"/>
      </dsp:txXfrm>
    </dsp:sp>
    <dsp:sp modelId="{36342021-6D51-4A9D-AFA6-9B8B7CD29B21}">
      <dsp:nvSpPr>
        <dsp:cNvPr id="0" name=""/>
        <dsp:cNvSpPr/>
      </dsp:nvSpPr>
      <dsp:spPr>
        <a:xfrm>
          <a:off x="6739876" y="252787"/>
          <a:ext cx="1328656" cy="12639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D45DA-0705-41DE-93FA-D7AE1EA03A0C}">
      <dsp:nvSpPr>
        <dsp:cNvPr id="0" name=""/>
        <dsp:cNvSpPr/>
      </dsp:nvSpPr>
      <dsp:spPr>
        <a:xfrm>
          <a:off x="5248421" y="1628109"/>
          <a:ext cx="4311566" cy="54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Scientific Calculator</a:t>
          </a:r>
        </a:p>
      </dsp:txBody>
      <dsp:txXfrm>
        <a:off x="5248421" y="1628109"/>
        <a:ext cx="4311566" cy="541674"/>
      </dsp:txXfrm>
    </dsp:sp>
    <dsp:sp modelId="{59F4C4DA-6282-4898-8F20-17124528CD6D}">
      <dsp:nvSpPr>
        <dsp:cNvPr id="0" name=""/>
        <dsp:cNvSpPr/>
      </dsp:nvSpPr>
      <dsp:spPr>
        <a:xfrm>
          <a:off x="5248421" y="2221605"/>
          <a:ext cx="4311566" cy="622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Allows users to access scientific functions. Ex: trigonometric functions, factorials, powers, and more</a:t>
          </a:r>
        </a:p>
      </dsp:txBody>
      <dsp:txXfrm>
        <a:off x="5248421" y="2221605"/>
        <a:ext cx="4311566" cy="6222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D53B1-61B6-4125-A0D9-5349A20C2DC2}">
      <dsp:nvSpPr>
        <dsp:cNvPr id="0" name=""/>
        <dsp:cNvSpPr/>
      </dsp:nvSpPr>
      <dsp:spPr>
        <a:xfrm>
          <a:off x="0" y="235223"/>
          <a:ext cx="6481987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List of Functions:</a:t>
          </a:r>
        </a:p>
      </dsp:txBody>
      <dsp:txXfrm>
        <a:off x="42151" y="277374"/>
        <a:ext cx="6397685" cy="779158"/>
      </dsp:txXfrm>
    </dsp:sp>
    <dsp:sp modelId="{3F6FD0CC-0862-49FD-B2BE-B9827F11D162}">
      <dsp:nvSpPr>
        <dsp:cNvPr id="0" name=""/>
        <dsp:cNvSpPr/>
      </dsp:nvSpPr>
      <dsp:spPr>
        <a:xfrm>
          <a:off x="0" y="1098683"/>
          <a:ext cx="6481987" cy="2459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803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e, pi, and </a:t>
          </a:r>
          <a:r>
            <a:rPr lang="el-GR" sz="2800" kern="1200"/>
            <a:t>ϕ</a:t>
          </a:r>
          <a:r>
            <a:rPr lang="en-US" sz="2800" kern="1200"/>
            <a:t> constats.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Negative numbers and absolute value.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Exponentiation.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Radicals.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Natural logarithms.</a:t>
          </a:r>
        </a:p>
      </dsp:txBody>
      <dsp:txXfrm>
        <a:off x="0" y="1098683"/>
        <a:ext cx="6481987" cy="24591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99318-5446-421F-847A-47920202CAC2}">
      <dsp:nvSpPr>
        <dsp:cNvPr id="0" name=""/>
        <dsp:cNvSpPr/>
      </dsp:nvSpPr>
      <dsp:spPr>
        <a:xfrm>
          <a:off x="0" y="23543"/>
          <a:ext cx="6481987" cy="10073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List of Functions:</a:t>
          </a:r>
        </a:p>
      </dsp:txBody>
      <dsp:txXfrm>
        <a:off x="49176" y="72719"/>
        <a:ext cx="6383635" cy="909018"/>
      </dsp:txXfrm>
    </dsp:sp>
    <dsp:sp modelId="{6FEE047C-712C-4603-B611-2D1830F2B6A4}">
      <dsp:nvSpPr>
        <dsp:cNvPr id="0" name=""/>
        <dsp:cNvSpPr/>
      </dsp:nvSpPr>
      <dsp:spPr>
        <a:xfrm>
          <a:off x="0" y="1030913"/>
          <a:ext cx="6481987" cy="2738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803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Trigonometric functions.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Angle modes.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Factorials.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Expanded exponentiation and radical mathematics.</a:t>
          </a:r>
          <a:endParaRPr lang="en-US" sz="3300" kern="1200" dirty="0"/>
        </a:p>
      </dsp:txBody>
      <dsp:txXfrm>
        <a:off x="0" y="1030913"/>
        <a:ext cx="6481987" cy="27386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81D3C-B979-490A-A876-EACF121174BA}">
      <dsp:nvSpPr>
        <dsp:cNvPr id="0" name=""/>
        <dsp:cNvSpPr/>
      </dsp:nvSpPr>
      <dsp:spPr>
        <a:xfrm>
          <a:off x="182330" y="0"/>
          <a:ext cx="1509048" cy="13220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BC81C-0D60-4F6F-BB9A-24C439D03E76}">
      <dsp:nvSpPr>
        <dsp:cNvPr id="0" name=""/>
        <dsp:cNvSpPr/>
      </dsp:nvSpPr>
      <dsp:spPr>
        <a:xfrm>
          <a:off x="182330" y="1438556"/>
          <a:ext cx="4311566" cy="566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Unit Conversion</a:t>
          </a:r>
        </a:p>
      </dsp:txBody>
      <dsp:txXfrm>
        <a:off x="182330" y="1438556"/>
        <a:ext cx="4311566" cy="566579"/>
      </dsp:txXfrm>
    </dsp:sp>
    <dsp:sp modelId="{8C7053E2-232B-471A-8F17-98D2778C2427}">
      <dsp:nvSpPr>
        <dsp:cNvPr id="0" name=""/>
        <dsp:cNvSpPr/>
      </dsp:nvSpPr>
      <dsp:spPr>
        <a:xfrm>
          <a:off x="182330" y="2059338"/>
          <a:ext cx="4311566" cy="1037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Allows for conversion between numerous different measuring units.</a:t>
          </a:r>
        </a:p>
      </dsp:txBody>
      <dsp:txXfrm>
        <a:off x="182330" y="2059338"/>
        <a:ext cx="4311566" cy="1037299"/>
      </dsp:txXfrm>
    </dsp:sp>
    <dsp:sp modelId="{BC12F9C8-667B-4278-8B16-F7A136C308D8}">
      <dsp:nvSpPr>
        <dsp:cNvPr id="0" name=""/>
        <dsp:cNvSpPr/>
      </dsp:nvSpPr>
      <dsp:spPr>
        <a:xfrm>
          <a:off x="5248421" y="0"/>
          <a:ext cx="1509048" cy="13220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572A4E-3314-49A8-B9F8-FA48F3AA0E9C}">
      <dsp:nvSpPr>
        <dsp:cNvPr id="0" name=""/>
        <dsp:cNvSpPr/>
      </dsp:nvSpPr>
      <dsp:spPr>
        <a:xfrm>
          <a:off x="5248421" y="1438556"/>
          <a:ext cx="4311566" cy="566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Money Conversion</a:t>
          </a:r>
        </a:p>
      </dsp:txBody>
      <dsp:txXfrm>
        <a:off x="5248421" y="1438556"/>
        <a:ext cx="4311566" cy="566579"/>
      </dsp:txXfrm>
    </dsp:sp>
    <dsp:sp modelId="{20D5A025-A88F-4C3A-81E3-0A991AE50DA9}">
      <dsp:nvSpPr>
        <dsp:cNvPr id="0" name=""/>
        <dsp:cNvSpPr/>
      </dsp:nvSpPr>
      <dsp:spPr>
        <a:xfrm>
          <a:off x="5248421" y="2059338"/>
          <a:ext cx="4311566" cy="1037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Allows for accurate and updated conversions between most major currencies.</a:t>
          </a:r>
        </a:p>
      </dsp:txBody>
      <dsp:txXfrm>
        <a:off x="5248421" y="2059338"/>
        <a:ext cx="4311566" cy="10372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8B007-8587-4384-B00A-AD6FBA30BCF9}">
      <dsp:nvSpPr>
        <dsp:cNvPr id="0" name=""/>
        <dsp:cNvSpPr/>
      </dsp:nvSpPr>
      <dsp:spPr>
        <a:xfrm>
          <a:off x="0" y="616373"/>
          <a:ext cx="6660090" cy="11379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7AA7FD-BF77-4120-8728-1069DA55C59E}">
      <dsp:nvSpPr>
        <dsp:cNvPr id="0" name=""/>
        <dsp:cNvSpPr/>
      </dsp:nvSpPr>
      <dsp:spPr>
        <a:xfrm>
          <a:off x="344220" y="872405"/>
          <a:ext cx="625856" cy="6258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74262-ACAC-455C-95C1-D9F2BA081462}">
      <dsp:nvSpPr>
        <dsp:cNvPr id="0" name=""/>
        <dsp:cNvSpPr/>
      </dsp:nvSpPr>
      <dsp:spPr>
        <a:xfrm>
          <a:off x="1314297" y="616373"/>
          <a:ext cx="5345792" cy="1137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30" tIns="120430" rIns="120430" bIns="12043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Makes use of the “currconv.com” API to get up-to-date and accurate conversions</a:t>
          </a:r>
        </a:p>
      </dsp:txBody>
      <dsp:txXfrm>
        <a:off x="1314297" y="616373"/>
        <a:ext cx="5345792" cy="1137920"/>
      </dsp:txXfrm>
    </dsp:sp>
    <dsp:sp modelId="{DB4E7AA8-DA8F-49ED-A215-B948D7E438A1}">
      <dsp:nvSpPr>
        <dsp:cNvPr id="0" name=""/>
        <dsp:cNvSpPr/>
      </dsp:nvSpPr>
      <dsp:spPr>
        <a:xfrm>
          <a:off x="0" y="2038773"/>
          <a:ext cx="6660090" cy="11379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65E58-6F66-423C-B92B-F0094FBB3F8B}">
      <dsp:nvSpPr>
        <dsp:cNvPr id="0" name=""/>
        <dsp:cNvSpPr/>
      </dsp:nvSpPr>
      <dsp:spPr>
        <a:xfrm>
          <a:off x="344220" y="2294805"/>
          <a:ext cx="625856" cy="6258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D2A77-2F03-4CF3-8DA6-65D869F4B404}">
      <dsp:nvSpPr>
        <dsp:cNvPr id="0" name=""/>
        <dsp:cNvSpPr/>
      </dsp:nvSpPr>
      <dsp:spPr>
        <a:xfrm>
          <a:off x="1314297" y="2038773"/>
          <a:ext cx="5345792" cy="1137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30" tIns="120430" rIns="120430" bIns="12043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Allows for conversions between the 24 most widely used currencies.</a:t>
          </a:r>
        </a:p>
      </dsp:txBody>
      <dsp:txXfrm>
        <a:off x="1314297" y="2038773"/>
        <a:ext cx="5345792" cy="11379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AEFAB-C837-4893-B17B-5DF96966991D}">
      <dsp:nvSpPr>
        <dsp:cNvPr id="0" name=""/>
        <dsp:cNvSpPr/>
      </dsp:nvSpPr>
      <dsp:spPr>
        <a:xfrm>
          <a:off x="3424" y="356968"/>
          <a:ext cx="1854048" cy="11124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Scientific Functions: </a:t>
          </a:r>
          <a:r>
            <a:rPr lang="en-US" sz="2200" b="1" kern="1200" dirty="0">
              <a:solidFill>
                <a:srgbClr val="FF0000"/>
              </a:solidFill>
            </a:rPr>
            <a:t>551</a:t>
          </a:r>
        </a:p>
      </dsp:txBody>
      <dsp:txXfrm>
        <a:off x="3424" y="356968"/>
        <a:ext cx="1854048" cy="1112429"/>
      </dsp:txXfrm>
    </dsp:sp>
    <dsp:sp modelId="{79EA14AA-B48A-4A11-94E4-E75BC89B7F7D}">
      <dsp:nvSpPr>
        <dsp:cNvPr id="0" name=""/>
        <dsp:cNvSpPr/>
      </dsp:nvSpPr>
      <dsp:spPr>
        <a:xfrm>
          <a:off x="2042878" y="356968"/>
          <a:ext cx="1854048" cy="11124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Advanced Functions: </a:t>
          </a:r>
          <a:r>
            <a:rPr lang="en-US" sz="2200" b="1" kern="1200" dirty="0">
              <a:solidFill>
                <a:srgbClr val="FF0000"/>
              </a:solidFill>
            </a:rPr>
            <a:t>338</a:t>
          </a:r>
        </a:p>
      </dsp:txBody>
      <dsp:txXfrm>
        <a:off x="2042878" y="356968"/>
        <a:ext cx="1854048" cy="1112429"/>
      </dsp:txXfrm>
    </dsp:sp>
    <dsp:sp modelId="{6C900E3B-64D8-475F-A8CE-5BE858AFBE1A}">
      <dsp:nvSpPr>
        <dsp:cNvPr id="0" name=""/>
        <dsp:cNvSpPr/>
      </dsp:nvSpPr>
      <dsp:spPr>
        <a:xfrm>
          <a:off x="4082332" y="356968"/>
          <a:ext cx="1854048" cy="11124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Unit Conversion: </a:t>
          </a:r>
          <a:r>
            <a:rPr lang="en-US" sz="2200" b="1" kern="1200" dirty="0">
              <a:solidFill>
                <a:srgbClr val="FF0000"/>
              </a:solidFill>
            </a:rPr>
            <a:t>154</a:t>
          </a:r>
        </a:p>
      </dsp:txBody>
      <dsp:txXfrm>
        <a:off x="4082332" y="356968"/>
        <a:ext cx="1854048" cy="1112429"/>
      </dsp:txXfrm>
    </dsp:sp>
    <dsp:sp modelId="{263E3516-B3ED-41B3-BE1E-19ADC321507A}">
      <dsp:nvSpPr>
        <dsp:cNvPr id="0" name=""/>
        <dsp:cNvSpPr/>
      </dsp:nvSpPr>
      <dsp:spPr>
        <a:xfrm>
          <a:off x="6121785" y="356968"/>
          <a:ext cx="1854048" cy="11124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Money Conversion: </a:t>
          </a:r>
          <a:r>
            <a:rPr lang="en-US" sz="2200" b="1" kern="1200" dirty="0">
              <a:solidFill>
                <a:srgbClr val="FF0000"/>
              </a:solidFill>
            </a:rPr>
            <a:t>166</a:t>
          </a:r>
        </a:p>
      </dsp:txBody>
      <dsp:txXfrm>
        <a:off x="6121785" y="356968"/>
        <a:ext cx="1854048" cy="1112429"/>
      </dsp:txXfrm>
    </dsp:sp>
    <dsp:sp modelId="{917CECAA-F57D-4727-B205-EB2D8FA25EB5}">
      <dsp:nvSpPr>
        <dsp:cNvPr id="0" name=""/>
        <dsp:cNvSpPr/>
      </dsp:nvSpPr>
      <dsp:spPr>
        <a:xfrm>
          <a:off x="8161239" y="356968"/>
          <a:ext cx="1854048" cy="11124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Units List: </a:t>
          </a:r>
          <a:r>
            <a:rPr lang="en-US" sz="2200" b="1" kern="1200" dirty="0">
              <a:solidFill>
                <a:srgbClr val="FF0000"/>
              </a:solidFill>
            </a:rPr>
            <a:t>461</a:t>
          </a:r>
        </a:p>
      </dsp:txBody>
      <dsp:txXfrm>
        <a:off x="8161239" y="356968"/>
        <a:ext cx="1854048" cy="1112429"/>
      </dsp:txXfrm>
    </dsp:sp>
    <dsp:sp modelId="{A1E90F01-ECCB-4730-8A6B-49763DC718CD}">
      <dsp:nvSpPr>
        <dsp:cNvPr id="0" name=""/>
        <dsp:cNvSpPr/>
      </dsp:nvSpPr>
      <dsp:spPr>
        <a:xfrm>
          <a:off x="1023151" y="1654802"/>
          <a:ext cx="1854048" cy="11124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Button UI: </a:t>
          </a:r>
          <a:r>
            <a:rPr lang="en-US" sz="2200" b="1" kern="1200" dirty="0">
              <a:solidFill>
                <a:srgbClr val="FF0000"/>
              </a:solidFill>
            </a:rPr>
            <a:t>39</a:t>
          </a:r>
        </a:p>
      </dsp:txBody>
      <dsp:txXfrm>
        <a:off x="1023151" y="1654802"/>
        <a:ext cx="1854048" cy="1112429"/>
      </dsp:txXfrm>
    </dsp:sp>
    <dsp:sp modelId="{F1873FB8-6798-4C0B-942B-6497004D5260}">
      <dsp:nvSpPr>
        <dsp:cNvPr id="0" name=""/>
        <dsp:cNvSpPr/>
      </dsp:nvSpPr>
      <dsp:spPr>
        <a:xfrm>
          <a:off x="3062605" y="1654802"/>
          <a:ext cx="1854048" cy="11124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Color Picker UI: </a:t>
          </a:r>
          <a:r>
            <a:rPr lang="en-US" sz="2200" b="1" kern="1200" dirty="0">
              <a:solidFill>
                <a:srgbClr val="FF0000"/>
              </a:solidFill>
            </a:rPr>
            <a:t>56</a:t>
          </a:r>
        </a:p>
      </dsp:txBody>
      <dsp:txXfrm>
        <a:off x="3062605" y="1654802"/>
        <a:ext cx="1854048" cy="1112429"/>
      </dsp:txXfrm>
    </dsp:sp>
    <dsp:sp modelId="{DE793D85-DF8E-4CF6-B114-AB0DBB6C4946}">
      <dsp:nvSpPr>
        <dsp:cNvPr id="0" name=""/>
        <dsp:cNvSpPr/>
      </dsp:nvSpPr>
      <dsp:spPr>
        <a:xfrm>
          <a:off x="5102058" y="1654802"/>
          <a:ext cx="1854048" cy="11124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Tests: </a:t>
          </a:r>
          <a:r>
            <a:rPr lang="en-US" sz="2200" b="1" kern="1200" dirty="0">
              <a:solidFill>
                <a:srgbClr val="FF0000"/>
              </a:solidFill>
            </a:rPr>
            <a:t>494</a:t>
          </a:r>
        </a:p>
      </dsp:txBody>
      <dsp:txXfrm>
        <a:off x="5102058" y="1654802"/>
        <a:ext cx="1854048" cy="1112429"/>
      </dsp:txXfrm>
    </dsp:sp>
    <dsp:sp modelId="{FD7C374A-A85E-4721-8A69-C2416FDF369C}">
      <dsp:nvSpPr>
        <dsp:cNvPr id="0" name=""/>
        <dsp:cNvSpPr/>
      </dsp:nvSpPr>
      <dsp:spPr>
        <a:xfrm>
          <a:off x="7141512" y="1654802"/>
          <a:ext cx="1854048" cy="11124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Other Files: </a:t>
          </a:r>
          <a:r>
            <a:rPr lang="en-US" sz="2200" b="1" kern="1200" dirty="0">
              <a:solidFill>
                <a:srgbClr val="FF0000"/>
              </a:solidFill>
            </a:rPr>
            <a:t>343</a:t>
          </a:r>
        </a:p>
      </dsp:txBody>
      <dsp:txXfrm>
        <a:off x="7141512" y="1654802"/>
        <a:ext cx="1854048" cy="1112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73B2-A1B5-4B87-ADD0-1D52780BD9A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35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73B2-A1B5-4B87-ADD0-1D52780BD9A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2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73B2-A1B5-4B87-ADD0-1D52780BD9A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34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73B2-A1B5-4B87-ADD0-1D52780BD9A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80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73B2-A1B5-4B87-ADD0-1D52780BD9A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66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73B2-A1B5-4B87-ADD0-1D52780BD9A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05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73B2-A1B5-4B87-ADD0-1D52780BD9A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8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73B2-A1B5-4B87-ADD0-1D52780BD9A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42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73B2-A1B5-4B87-ADD0-1D52780BD9A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0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73B2-A1B5-4B87-ADD0-1D52780BD9A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2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73B2-A1B5-4B87-ADD0-1D52780BD9A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4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73B2-A1B5-4B87-ADD0-1D52780BD9A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3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73B2-A1B5-4B87-ADD0-1D52780BD9A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6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73B2-A1B5-4B87-ADD0-1D52780BD9A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2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73B2-A1B5-4B87-ADD0-1D52780BD9A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36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73B2-A1B5-4B87-ADD0-1D52780BD9A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9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73B2-A1B5-4B87-ADD0-1D52780BD9A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4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87073B2-A1B5-4B87-ADD0-1D52780BD9A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3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8DA72-74EC-58CE-0434-C4D85C3D6A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ASE 456: Project Presentation</a:t>
            </a:r>
            <a:br>
              <a:rPr lang="en-US" dirty="0"/>
            </a:br>
            <a:r>
              <a:rPr lang="en-US" dirty="0"/>
              <a:t>Power Ranger: Calculator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CDCD1-C37D-AFA1-D32B-722B8FB4B2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By: Brooks Arthur, Amaya Bryant, Spencer Yates, Prosper </a:t>
            </a:r>
            <a:r>
              <a:rPr lang="en-US" sz="2000" dirty="0" err="1"/>
              <a:t>Jibunor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1582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A4D2-1757-F3C5-2153-50C5180F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934" y="905933"/>
            <a:ext cx="6660090" cy="965200"/>
          </a:xfrm>
        </p:spPr>
        <p:txBody>
          <a:bodyPr>
            <a:normAutofit/>
          </a:bodyPr>
          <a:lstStyle/>
          <a:p>
            <a:r>
              <a:rPr lang="en-US" dirty="0"/>
              <a:t>Color Picker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7D5F8840-EB3D-58DC-6F3D-7DBD2F72E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98" y="905933"/>
            <a:ext cx="3132891" cy="505305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3CF603-A286-BB06-6F58-FF3667401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933" y="1998133"/>
            <a:ext cx="6660090" cy="3793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Gives users the ability to select colors from a color pallet or by inputting the specific RGBA values.</a:t>
            </a:r>
          </a:p>
        </p:txBody>
      </p:sp>
    </p:spTree>
    <p:extLst>
      <p:ext uri="{BB962C8B-B14F-4D97-AF65-F5344CB8AC3E}">
        <p14:creationId xmlns:p14="http://schemas.microsoft.com/office/powerpoint/2010/main" val="2678765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03BC4-021D-5F58-0918-8FECFBDD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 dirty="0"/>
              <a:t>Delete Functionality</a:t>
            </a:r>
          </a:p>
        </p:txBody>
      </p:sp>
      <p:pic>
        <p:nvPicPr>
          <p:cNvPr id="7" name="Graphic 6" descr="Garbage">
            <a:extLst>
              <a:ext uri="{FF2B5EF4-FFF2-40B4-BE49-F238E27FC236}">
                <a16:creationId xmlns:a16="http://schemas.microsoft.com/office/drawing/2014/main" id="{511DCE32-5D2D-51A6-17AD-FF22316B1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761" y="2743199"/>
            <a:ext cx="3047999" cy="304799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27C8F-DC70-7F10-5202-9688F5684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336" y="2666999"/>
            <a:ext cx="5486687" cy="3124201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Allows the user to delete inputs via the pressing of a clearly labeled button.</a:t>
            </a:r>
          </a:p>
        </p:txBody>
      </p:sp>
    </p:spTree>
    <p:extLst>
      <p:ext uri="{BB962C8B-B14F-4D97-AF65-F5344CB8AC3E}">
        <p14:creationId xmlns:p14="http://schemas.microsoft.com/office/powerpoint/2010/main" val="3012576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A20BE-7ED9-F215-A3E6-CAB31973A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en-US" dirty="0"/>
              <a:t>Advanced and Scientific Calculator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E3EF24-3805-0F6A-8130-512456887C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5045437"/>
              </p:ext>
            </p:extLst>
          </p:nvPr>
        </p:nvGraphicFramePr>
        <p:xfrm>
          <a:off x="1760706" y="2073239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6279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dvanced-scientific" descr="A screenshot of a calculator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943543EC-1467-C9B0-D0E8-19D3BB6CD3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941" y="643467"/>
            <a:ext cx="9904118" cy="557106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518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A8A6-28ED-3F9F-9271-31F35B73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034" y="905933"/>
            <a:ext cx="6481989" cy="965200"/>
          </a:xfrm>
        </p:spPr>
        <p:txBody>
          <a:bodyPr>
            <a:normAutofit/>
          </a:bodyPr>
          <a:lstStyle/>
          <a:p>
            <a:r>
              <a:rPr lang="en-US" dirty="0"/>
              <a:t>Advanced Functions</a:t>
            </a:r>
          </a:p>
        </p:txBody>
      </p:sp>
      <p:pic>
        <p:nvPicPr>
          <p:cNvPr id="5" name="Content Placeholder 4" descr="A screenshot of a calculator&#10;&#10;Description automatically generated">
            <a:extLst>
              <a:ext uri="{FF2B5EF4-FFF2-40B4-BE49-F238E27FC236}">
                <a16:creationId xmlns:a16="http://schemas.microsoft.com/office/drawing/2014/main" id="{DAB2E03B-CD7E-4728-8E99-1E729508F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r="2" b="2"/>
          <a:stretch/>
        </p:blipFill>
        <p:spPr>
          <a:xfrm>
            <a:off x="1641021" y="1069522"/>
            <a:ext cx="3102428" cy="456383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573715C4-500E-E38E-706E-B25B23C7D80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21035" y="1998133"/>
          <a:ext cx="6481987" cy="3793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80791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A8A6-28ED-3F9F-9271-31F35B73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034" y="905933"/>
            <a:ext cx="6481989" cy="965200"/>
          </a:xfrm>
        </p:spPr>
        <p:txBody>
          <a:bodyPr>
            <a:normAutofit/>
          </a:bodyPr>
          <a:lstStyle/>
          <a:p>
            <a:r>
              <a:rPr lang="en-US" dirty="0"/>
              <a:t>Advanced Functions</a:t>
            </a:r>
          </a:p>
        </p:txBody>
      </p:sp>
      <p:pic>
        <p:nvPicPr>
          <p:cNvPr id="3" name="Content Placeholder 4" descr="A screenshot of a calculator&#10;&#10;Description automatically generated">
            <a:extLst>
              <a:ext uri="{FF2B5EF4-FFF2-40B4-BE49-F238E27FC236}">
                <a16:creationId xmlns:a16="http://schemas.microsoft.com/office/drawing/2014/main" id="{0D596F54-853D-0F4A-FF91-92C61536D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r="2" b="2"/>
          <a:stretch/>
        </p:blipFill>
        <p:spPr>
          <a:xfrm>
            <a:off x="1641021" y="1069522"/>
            <a:ext cx="3102428" cy="456383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573715C4-500E-E38E-706E-B25B23C7D8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4197748"/>
              </p:ext>
            </p:extLst>
          </p:nvPr>
        </p:nvGraphicFramePr>
        <p:xfrm>
          <a:off x="5021035" y="1998133"/>
          <a:ext cx="6481987" cy="3793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35193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8809-3D0B-8BBD-A7FE-75291574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414425"/>
            <a:ext cx="9742318" cy="1752599"/>
          </a:xfrm>
        </p:spPr>
        <p:txBody>
          <a:bodyPr>
            <a:normAutofit/>
          </a:bodyPr>
          <a:lstStyle/>
          <a:p>
            <a:r>
              <a:rPr lang="en-US" dirty="0"/>
              <a:t>Money and Unit Conversion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9207DB-CA8D-4572-6CC3-7A6DD452AE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877657"/>
              </p:ext>
            </p:extLst>
          </p:nvPr>
        </p:nvGraphicFramePr>
        <p:xfrm>
          <a:off x="1760705" y="2167024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1174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E123AAE-7C5D-4EC5-B570-7141C940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E68FE8-33EE-42EC-8894-04923755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unit-money">
            <a:hlinkClick r:id="" action="ppaction://media"/>
            <a:extLst>
              <a:ext uri="{FF2B5EF4-FFF2-40B4-BE49-F238E27FC236}">
                <a16:creationId xmlns:a16="http://schemas.microsoft.com/office/drawing/2014/main" id="{DE62589E-A6AB-DBAB-984F-92FFED3C768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6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B1718-A4ED-5FB4-4D55-8A85989E2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2386" cy="1752599"/>
          </a:xfrm>
        </p:spPr>
        <p:txBody>
          <a:bodyPr>
            <a:normAutofit/>
          </a:bodyPr>
          <a:lstStyle/>
          <a:p>
            <a:r>
              <a:rPr lang="en-US" sz="3200"/>
              <a:t>Unit Converison</a:t>
            </a:r>
            <a:endParaRPr lang="en-US" sz="32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E39CEE-2986-AB79-CE17-994044116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2812386" cy="312420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Provides 16 categories of units to convert.</a:t>
            </a:r>
          </a:p>
          <a:p>
            <a:r>
              <a:rPr lang="en-US" sz="2800" dirty="0"/>
              <a:t>Proves the user with 180 different units to within those categories.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985CC10-F14A-5B28-8CD6-9DE595D28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992" y="646551"/>
            <a:ext cx="3236760" cy="522058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605924-47D2-19CE-B536-2983FFBC5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24" y="646552"/>
            <a:ext cx="3236760" cy="522058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87873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15FC-2A60-3941-35C6-E04FAD8B7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934" y="905933"/>
            <a:ext cx="6660090" cy="965200"/>
          </a:xfrm>
        </p:spPr>
        <p:txBody>
          <a:bodyPr>
            <a:normAutofit/>
          </a:bodyPr>
          <a:lstStyle/>
          <a:p>
            <a:r>
              <a:rPr lang="en-US" dirty="0"/>
              <a:t>Money Conversion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C241E3C-5204-3B60-B1DF-B9C1421FA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98" y="905933"/>
            <a:ext cx="3132891" cy="505305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30EA95DF-BDD8-D412-8535-5712B914317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42933" y="1998133"/>
          <a:ext cx="6660090" cy="3793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9818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583BE-8FD1-1E7E-F68F-9C5D9D09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en-US" dirty="0"/>
              <a:t>Feature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4672CE-DCAD-8912-9242-75D43F8C3E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1259797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6358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A855-73C0-2569-7395-686189AC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Lines of Code Breakdown: </a:t>
            </a:r>
            <a:r>
              <a:rPr lang="en-US" b="1" dirty="0">
                <a:solidFill>
                  <a:srgbClr val="FF0000"/>
                </a:solidFill>
              </a:rPr>
              <a:t>2,641 Lines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75ED66-BD6A-9F32-50E8-FC90E48127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8825583"/>
              </p:ext>
            </p:extLst>
          </p:nvPr>
        </p:nvGraphicFramePr>
        <p:xfrm>
          <a:off x="1484310" y="2666999"/>
          <a:ext cx="10018713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7853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8481-F663-A8C9-B0D3-8F3CE0185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410497"/>
            <a:ext cx="10018713" cy="1752599"/>
          </a:xfrm>
        </p:spPr>
        <p:txBody>
          <a:bodyPr/>
          <a:lstStyle/>
          <a:p>
            <a:r>
              <a:rPr lang="en-US" dirty="0"/>
              <a:t>Testing Breakdown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420A07-DE8F-90FB-6115-45710F0AB3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7681479"/>
              </p:ext>
            </p:extLst>
          </p:nvPr>
        </p:nvGraphicFramePr>
        <p:xfrm>
          <a:off x="1484310" y="1995949"/>
          <a:ext cx="10018713" cy="3795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9916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04D6E81-9266-46DD-8C06-EE8BF90AC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EE182A-6355-0AF6-FDD0-4942CDF4F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180" y="40652"/>
            <a:ext cx="3303640" cy="677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8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70D3-4CB3-FDA3-2879-B90CD10A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Functionality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FCAE7E-C2AE-E071-D483-10AB520C78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84310" y="2666999"/>
          <a:ext cx="10018713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402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imple">
            <a:hlinkClick r:id="" action="ppaction://media"/>
            <a:extLst>
              <a:ext uri="{FF2B5EF4-FFF2-40B4-BE49-F238E27FC236}">
                <a16:creationId xmlns:a16="http://schemas.microsoft.com/office/drawing/2014/main" id="{4584093D-7E34-0DCB-0EAE-E39D5C0292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941" y="643467"/>
            <a:ext cx="9904118" cy="557106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4642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A4D2-1757-F3C5-2153-50C5180F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934" y="905933"/>
            <a:ext cx="6660090" cy="965200"/>
          </a:xfrm>
        </p:spPr>
        <p:txBody>
          <a:bodyPr>
            <a:normAutofit/>
          </a:bodyPr>
          <a:lstStyle/>
          <a:p>
            <a:r>
              <a:rPr lang="en-US" dirty="0"/>
              <a:t>Basic Calculator</a:t>
            </a:r>
          </a:p>
        </p:txBody>
      </p:sp>
      <p:pic>
        <p:nvPicPr>
          <p:cNvPr id="7" name="Content Placeholder 6" descr="A screenshot of a keyboard&#10;&#10;Description automatically generated">
            <a:extLst>
              <a:ext uri="{FF2B5EF4-FFF2-40B4-BE49-F238E27FC236}">
                <a16:creationId xmlns:a16="http://schemas.microsoft.com/office/drawing/2014/main" id="{24FD4CBB-6A4F-C810-8963-9CB4B161B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98" y="905933"/>
            <a:ext cx="3132891" cy="505305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3CF603-A286-BB06-6F58-FF3667401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933" y="1998133"/>
            <a:ext cx="6660090" cy="3793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Allows for all functions found in standard adding, subtraction, multiplication, and division calculators </a:t>
            </a:r>
          </a:p>
        </p:txBody>
      </p:sp>
    </p:spTree>
    <p:extLst>
      <p:ext uri="{BB962C8B-B14F-4D97-AF65-F5344CB8AC3E}">
        <p14:creationId xmlns:p14="http://schemas.microsoft.com/office/powerpoint/2010/main" val="1980279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EC27-FD24-3306-3CA8-32866B1E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934" y="905933"/>
            <a:ext cx="6660090" cy="965200"/>
          </a:xfrm>
        </p:spPr>
        <p:txBody>
          <a:bodyPr>
            <a:normAutofit/>
          </a:bodyPr>
          <a:lstStyle/>
          <a:p>
            <a:r>
              <a:rPr lang="en-US" dirty="0"/>
              <a:t>Menu Side-Bar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41E640B-0F7A-D993-1590-A46AE725B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98" y="905933"/>
            <a:ext cx="3132891" cy="505305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DF95E1-341B-6EE7-1EF5-656FD9989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933" y="1998133"/>
            <a:ext cx="6660090" cy="3793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Allows for seamless transitions between all screens</a:t>
            </a:r>
          </a:p>
        </p:txBody>
      </p:sp>
    </p:spTree>
    <p:extLst>
      <p:ext uri="{BB962C8B-B14F-4D97-AF65-F5344CB8AC3E}">
        <p14:creationId xmlns:p14="http://schemas.microsoft.com/office/powerpoint/2010/main" val="969413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E36E8-F7A6-CF64-96B2-E9598A3D6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369277"/>
            <a:ext cx="10018713" cy="1752599"/>
          </a:xfrm>
        </p:spPr>
        <p:txBody>
          <a:bodyPr/>
          <a:lstStyle/>
          <a:p>
            <a:r>
              <a:rPr lang="en-US" dirty="0"/>
              <a:t>Color Picker and Delete Functionality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FAAC5A-6C71-A739-587C-D48FEA27CC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55137"/>
              </p:ext>
            </p:extLst>
          </p:nvPr>
        </p:nvGraphicFramePr>
        <p:xfrm>
          <a:off x="1484310" y="1817077"/>
          <a:ext cx="10018713" cy="3974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654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lor-delete">
            <a:hlinkClick r:id="" action="ppaction://media"/>
            <a:extLst>
              <a:ext uri="{FF2B5EF4-FFF2-40B4-BE49-F238E27FC236}">
                <a16:creationId xmlns:a16="http://schemas.microsoft.com/office/drawing/2014/main" id="{F03A5899-DC73-5212-6A19-CD6202BDE68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941" y="643467"/>
            <a:ext cx="9904118" cy="557106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9904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92</TotalTime>
  <Words>423</Words>
  <Application>Microsoft Office PowerPoint</Application>
  <PresentationFormat>Widescreen</PresentationFormat>
  <Paragraphs>71</Paragraphs>
  <Slides>21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Corbel</vt:lpstr>
      <vt:lpstr>Parallax</vt:lpstr>
      <vt:lpstr>ASE 456: Project Presentation Power Ranger: Calculator</vt:lpstr>
      <vt:lpstr>Feature Overview</vt:lpstr>
      <vt:lpstr>PowerPoint Presentation</vt:lpstr>
      <vt:lpstr>Basic Functionality</vt:lpstr>
      <vt:lpstr>PowerPoint Presentation</vt:lpstr>
      <vt:lpstr>Basic Calculator</vt:lpstr>
      <vt:lpstr>Menu Side-Bar</vt:lpstr>
      <vt:lpstr>Color Picker and Delete Functionality</vt:lpstr>
      <vt:lpstr>PowerPoint Presentation</vt:lpstr>
      <vt:lpstr>Color Picker</vt:lpstr>
      <vt:lpstr>Delete Functionality</vt:lpstr>
      <vt:lpstr>Advanced and Scientific Calculator</vt:lpstr>
      <vt:lpstr>PowerPoint Presentation</vt:lpstr>
      <vt:lpstr>Advanced Functions</vt:lpstr>
      <vt:lpstr>Advanced Functions</vt:lpstr>
      <vt:lpstr>Money and Unit Conversion</vt:lpstr>
      <vt:lpstr>PowerPoint Presentation</vt:lpstr>
      <vt:lpstr>Unit Converison</vt:lpstr>
      <vt:lpstr>Money Conversion</vt:lpstr>
      <vt:lpstr>Total Lines of Code Breakdown: 2,641 Lines</vt:lpstr>
      <vt:lpstr>Testing Breakdown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ASE 456: Project Presentation Power Ranger: Calculator</dc:title>
  <dc:creator>William Arthur</dc:creator>
  <cp:lastModifiedBy>William Arthur</cp:lastModifiedBy>
  <cp:revision>3</cp:revision>
  <dcterms:created xsi:type="dcterms:W3CDTF">2023-12-04T02:39:20Z</dcterms:created>
  <dcterms:modified xsi:type="dcterms:W3CDTF">2023-12-04T17:02:10Z</dcterms:modified>
</cp:coreProperties>
</file>